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2" r:id="rId5"/>
    <p:sldMasterId id="2147483835" r:id="rId6"/>
    <p:sldMasterId id="2147483841" r:id="rId7"/>
    <p:sldMasterId id="2147483853" r:id="rId8"/>
    <p:sldMasterId id="2147483859" r:id="rId9"/>
    <p:sldMasterId id="2147483847" r:id="rId10"/>
    <p:sldMasterId id="2147483865" r:id="rId11"/>
    <p:sldMasterId id="2147483871" r:id="rId12"/>
    <p:sldMasterId id="2147483877" r:id="rId13"/>
    <p:sldMasterId id="2147483883" r:id="rId14"/>
    <p:sldMasterId id="2147483889" r:id="rId15"/>
    <p:sldMasterId id="2147483895" r:id="rId16"/>
  </p:sldMasterIdLst>
  <p:notesMasterIdLst>
    <p:notesMasterId r:id="rId35"/>
  </p:notesMasterIdLst>
  <p:handoutMasterIdLst>
    <p:handoutMasterId r:id="rId36"/>
  </p:handoutMasterIdLst>
  <p:sldIdLst>
    <p:sldId id="364" r:id="rId17"/>
    <p:sldId id="341" r:id="rId18"/>
    <p:sldId id="375" r:id="rId19"/>
    <p:sldId id="348" r:id="rId20"/>
    <p:sldId id="373" r:id="rId21"/>
    <p:sldId id="372" r:id="rId22"/>
    <p:sldId id="351" r:id="rId23"/>
    <p:sldId id="362" r:id="rId24"/>
    <p:sldId id="363" r:id="rId25"/>
    <p:sldId id="365" r:id="rId26"/>
    <p:sldId id="366" r:id="rId27"/>
    <p:sldId id="367" r:id="rId28"/>
    <p:sldId id="368" r:id="rId29"/>
    <p:sldId id="369" r:id="rId30"/>
    <p:sldId id="370" r:id="rId31"/>
    <p:sldId id="371" r:id="rId32"/>
    <p:sldId id="374" r:id="rId33"/>
    <p:sldId id="343" r:id="rId34"/>
  </p:sldIdLst>
  <p:sldSz cx="9144000" cy="5143500" type="screen16x9"/>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llinge kommun" id="{82863FC1-15CD-8345-AC3D-6BCA293D1E55}">
          <p14:sldIdLst>
            <p14:sldId id="364"/>
            <p14:sldId id="341"/>
            <p14:sldId id="375"/>
            <p14:sldId id="348"/>
            <p14:sldId id="373"/>
            <p14:sldId id="372"/>
            <p14:sldId id="351"/>
            <p14:sldId id="362"/>
            <p14:sldId id="363"/>
            <p14:sldId id="365"/>
            <p14:sldId id="366"/>
            <p14:sldId id="367"/>
            <p14:sldId id="368"/>
            <p14:sldId id="369"/>
            <p14:sldId id="370"/>
            <p14:sldId id="371"/>
            <p14:sldId id="374"/>
            <p14:sldId id="34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i Andersin" initials="TA" lastIdx="8" clrIdx="0">
    <p:extLst>
      <p:ext uri="{19B8F6BF-5375-455C-9EA6-DF929625EA0E}">
        <p15:presenceInfo xmlns:p15="http://schemas.microsoft.com/office/powerpoint/2012/main" userId="9182407032cdf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9A3"/>
    <a:srgbClr val="6EB055"/>
    <a:srgbClr val="74A0CD"/>
    <a:srgbClr val="B1AA90"/>
    <a:srgbClr val="F39CA2"/>
    <a:srgbClr val="000000"/>
    <a:srgbClr val="FBBA02"/>
    <a:srgbClr val="0160A1"/>
    <a:srgbClr val="6793B8"/>
    <a:srgbClr val="81C8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1054" autoAdjust="0"/>
  </p:normalViewPr>
  <p:slideViewPr>
    <p:cSldViewPr snapToGrid="0" snapToObjects="1">
      <p:cViewPr varScale="1">
        <p:scale>
          <a:sx n="158" d="100"/>
          <a:sy n="158" d="100"/>
        </p:scale>
        <p:origin x="144" y="114"/>
      </p:cViewPr>
      <p:guideLst>
        <p:guide orient="horz" pos="1620"/>
        <p:guide pos="2880"/>
      </p:guideLst>
    </p:cSldViewPr>
  </p:slideViewPr>
  <p:outlineViewPr>
    <p:cViewPr>
      <p:scale>
        <a:sx n="33" d="100"/>
        <a:sy n="33" d="100"/>
      </p:scale>
      <p:origin x="0" y="-3067"/>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A268DD0B-15FA-41FB-8E93-CF8547D72401}" type="datetimeFigureOut">
              <a:rPr lang="sv-SE" smtClean="0"/>
              <a:t>2026-03-25</a:t>
            </a:fld>
            <a:endParaRPr lang="sv-SE"/>
          </a:p>
        </p:txBody>
      </p:sp>
      <p:sp>
        <p:nvSpPr>
          <p:cNvPr id="4" name="Platshållare för sidfot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016872D7-4BC3-4B07-A976-D65E366D9716}" type="slidenum">
              <a:rPr lang="sv-SE" smtClean="0"/>
              <a:t>‹#›</a:t>
            </a:fld>
            <a:endParaRPr lang="sv-SE"/>
          </a:p>
        </p:txBody>
      </p:sp>
    </p:spTree>
    <p:extLst>
      <p:ext uri="{BB962C8B-B14F-4D97-AF65-F5344CB8AC3E}">
        <p14:creationId xmlns:p14="http://schemas.microsoft.com/office/powerpoint/2010/main" val="139643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8068DDD-9423-2F46-9603-24E02E5413F1}" type="datetimeFigureOut">
              <a:rPr lang="en-US" smtClean="0"/>
              <a:t>3/25/2026</a:t>
            </a:fld>
            <a:endParaRPr lang="en-US"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8DA5C42-F04B-D34B-BD7F-34F7A34438FA}" type="slidenum">
              <a:rPr lang="en-US" smtClean="0"/>
              <a:t>‹#›</a:t>
            </a:fld>
            <a:endParaRPr lang="en-US" dirty="0"/>
          </a:p>
        </p:txBody>
      </p:sp>
    </p:spTree>
    <p:extLst>
      <p:ext uri="{BB962C8B-B14F-4D97-AF65-F5344CB8AC3E}">
        <p14:creationId xmlns:p14="http://schemas.microsoft.com/office/powerpoint/2010/main" val="4138705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7B5BC-9353-5EE6-18FD-C347E2CB165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753E73C-1522-C949-2F6D-D914989AC3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C4D25E-C360-1EF8-4AC0-DC1CF4828B0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80B0DD7-1083-6577-1BDD-8189E5ACEDCA}"/>
              </a:ext>
            </a:extLst>
          </p:cNvPr>
          <p:cNvSpPr>
            <a:spLocks noGrp="1"/>
          </p:cNvSpPr>
          <p:nvPr>
            <p:ph type="sldNum" sz="quarter" idx="5"/>
          </p:nvPr>
        </p:nvSpPr>
        <p:spPr/>
        <p:txBody>
          <a:bodyPr/>
          <a:lstStyle/>
          <a:p>
            <a:fld id="{B8DA5C42-F04B-D34B-BD7F-34F7A34438FA}" type="slidenum">
              <a:rPr lang="en-US" smtClean="0"/>
              <a:t>3</a:t>
            </a:fld>
            <a:endParaRPr lang="en-US" dirty="0"/>
          </a:p>
        </p:txBody>
      </p:sp>
    </p:spTree>
    <p:extLst>
      <p:ext uri="{BB962C8B-B14F-4D97-AF65-F5344CB8AC3E}">
        <p14:creationId xmlns:p14="http://schemas.microsoft.com/office/powerpoint/2010/main" val="33506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8DA5C42-F04B-D34B-BD7F-34F7A34438FA}" type="slidenum">
              <a:rPr lang="en-US" smtClean="0"/>
              <a:t>4</a:t>
            </a:fld>
            <a:endParaRPr lang="en-US" dirty="0"/>
          </a:p>
        </p:txBody>
      </p:sp>
    </p:spTree>
    <p:extLst>
      <p:ext uri="{BB962C8B-B14F-4D97-AF65-F5344CB8AC3E}">
        <p14:creationId xmlns:p14="http://schemas.microsoft.com/office/powerpoint/2010/main" val="28515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att lansera </a:t>
            </a:r>
            <a:r>
              <a:rPr lang="sv-SE" dirty="0" err="1"/>
              <a:t>Cruncho</a:t>
            </a:r>
            <a:r>
              <a:rPr lang="sv-SE" dirty="0"/>
              <a:t> under våren och information kommer att skickas ut till er alla via Annica när det går att lägga in arrangemang.</a:t>
            </a:r>
            <a:br>
              <a:rPr lang="sv-SE" dirty="0"/>
            </a:br>
            <a:endParaRPr lang="sv-SE" dirty="0"/>
          </a:p>
          <a:p>
            <a:r>
              <a:rPr lang="sv-SE" dirty="0"/>
              <a:t>Ni kommer även att få en manual och en användarguide med vanliga frågor och svar och våra riktlinjer.</a:t>
            </a:r>
          </a:p>
          <a:p>
            <a:endParaRPr lang="sv-SE" dirty="0"/>
          </a:p>
          <a:p>
            <a:r>
              <a:rPr lang="sv-SE" dirty="0"/>
              <a:t>Men en tumregel är att arrangemangen ska vara öppna för alla eller en specifik målgrupp, inga arrangemang som publiceras här ska vara endast för medlemmar till exempel.</a:t>
            </a:r>
          </a:p>
          <a:p>
            <a:endParaRPr lang="sv-SE" dirty="0"/>
          </a:p>
          <a:p>
            <a:r>
              <a:rPr lang="sv-SE" dirty="0"/>
              <a:t>Tveka inte att höra av er till Annica eller mig, vi hjälper er såklart gärna.</a:t>
            </a:r>
          </a:p>
        </p:txBody>
      </p:sp>
      <p:sp>
        <p:nvSpPr>
          <p:cNvPr id="4" name="Platshållare för bildnummer 3"/>
          <p:cNvSpPr>
            <a:spLocks noGrp="1"/>
          </p:cNvSpPr>
          <p:nvPr>
            <p:ph type="sldNum" sz="quarter" idx="5"/>
          </p:nvPr>
        </p:nvSpPr>
        <p:spPr/>
        <p:txBody>
          <a:bodyPr/>
          <a:lstStyle/>
          <a:p>
            <a:fld id="{B8DA5C42-F04B-D34B-BD7F-34F7A34438FA}" type="slidenum">
              <a:rPr lang="en-US" smtClean="0"/>
              <a:t>5</a:t>
            </a:fld>
            <a:endParaRPr lang="en-US" dirty="0"/>
          </a:p>
        </p:txBody>
      </p:sp>
    </p:spTree>
    <p:extLst>
      <p:ext uri="{BB962C8B-B14F-4D97-AF65-F5344CB8AC3E}">
        <p14:creationId xmlns:p14="http://schemas.microsoft.com/office/powerpoint/2010/main" val="1789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8DA5C42-F04B-D34B-BD7F-34F7A34438FA}" type="slidenum">
              <a:rPr lang="en-US" smtClean="0"/>
              <a:t>18</a:t>
            </a:fld>
            <a:endParaRPr lang="en-US" dirty="0"/>
          </a:p>
        </p:txBody>
      </p:sp>
    </p:spTree>
    <p:extLst>
      <p:ext uri="{BB962C8B-B14F-4D97-AF65-F5344CB8AC3E}">
        <p14:creationId xmlns:p14="http://schemas.microsoft.com/office/powerpoint/2010/main" val="217781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bildbakgrund/färgplatta">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0F6E533-8EAE-6C4C-ADFC-F5903784051E}"/>
              </a:ext>
            </a:extLst>
          </p:cNvPr>
          <p:cNvSpPr>
            <a:spLocks noGrp="1"/>
          </p:cNvSpPr>
          <p:nvPr>
            <p:ph type="pic" sz="quarter" idx="11"/>
          </p:nvPr>
        </p:nvSpPr>
        <p:spPr>
          <a:xfrm>
            <a:off x="0" y="0"/>
            <a:ext cx="9144000" cy="5143500"/>
          </a:xfrm>
          <a:prstGeom prst="rect">
            <a:avLst/>
          </a:prstGeom>
          <a:solidFill>
            <a:srgbClr val="0160A1"/>
          </a:solidFill>
        </p:spPr>
        <p:txBody>
          <a:bodyPr lIns="0" tIns="0" rIns="0" bIns="0"/>
          <a:lstStyle>
            <a:lvl1pPr marL="0" indent="0" algn="ctr">
              <a:buNone/>
              <a:defRPr sz="1200" b="0" i="0">
                <a:latin typeface="+mn-lt"/>
              </a:defRPr>
            </a:lvl1pPr>
          </a:lstStyle>
          <a:p>
            <a:r>
              <a:rPr lang="sv-SE"/>
              <a:t>Klicka på ikonen för att lägga till en bild</a:t>
            </a:r>
            <a:endParaRPr lang="sv-SE" dirty="0"/>
          </a:p>
        </p:txBody>
      </p:sp>
    </p:spTree>
    <p:extLst>
      <p:ext uri="{BB962C8B-B14F-4D97-AF65-F5344CB8AC3E}">
        <p14:creationId xmlns:p14="http://schemas.microsoft.com/office/powerpoint/2010/main" val="401833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66005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42787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09403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1486818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06247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55699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16925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358814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1170359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50393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60121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563061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672634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88450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3737109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212041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732659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729266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499294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121854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34386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3407539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49753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801885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7322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675862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338441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189319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994485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678159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886052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08900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081741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607526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621679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130324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2528849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411456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086937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682360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solidFill>
                  <a:schemeClr val="bg2"/>
                </a:solidFill>
                <a:latin typeface="+mn-lt"/>
              </a:defRPr>
            </a:lvl2pPr>
            <a:lvl3pPr marL="488950" indent="-130175">
              <a:spcBef>
                <a:spcPts val="0"/>
              </a:spcBef>
              <a:buFont typeface="Arial" panose="020B0604020202020204" pitchFamily="34" charset="0"/>
              <a:buChar char="•"/>
              <a:tabLst/>
              <a:defRPr sz="1200" b="0" i="0">
                <a:solidFill>
                  <a:schemeClr val="bg2"/>
                </a:solidFill>
                <a:latin typeface="+mn-lt"/>
              </a:defRPr>
            </a:lvl3pPr>
            <a:lvl4pPr marL="488950" indent="-130175">
              <a:spcBef>
                <a:spcPts val="0"/>
              </a:spcBef>
              <a:buFont typeface="Arial" panose="020B0604020202020204" pitchFamily="34" charset="0"/>
              <a:buChar char="•"/>
              <a:tabLst/>
              <a:defRPr sz="1200" b="0" i="0">
                <a:solidFill>
                  <a:schemeClr val="bg2"/>
                </a:solidFill>
                <a:latin typeface="+mn-lt"/>
              </a:defRPr>
            </a:lvl4pPr>
            <a:lvl5pPr marL="488950" indent="-130175">
              <a:buFont typeface="Arial" panose="020B0604020202020204" pitchFamily="34" charset="0"/>
              <a:buChar char="•"/>
              <a:tabLst/>
              <a:defRPr sz="1200">
                <a:solidFill>
                  <a:schemeClr val="bg2"/>
                </a:solidFill>
              </a:defRPr>
            </a:lvl5pPr>
            <a:lvl6pPr marL="488950" indent="-130175">
              <a:tabLst/>
              <a:defRPr sz="1200">
                <a:solidFill>
                  <a:schemeClr val="bg2"/>
                </a:solidFill>
                <a:latin typeface="+mn-lt"/>
              </a:defRPr>
            </a:lvl6pPr>
          </a:lstStyle>
          <a:p>
            <a:pPr lvl="0"/>
            <a:r>
              <a:rPr lang="sv-SE" dirty="0"/>
              <a:t>Text eller punktlista</a:t>
            </a:r>
          </a:p>
        </p:txBody>
      </p:sp>
    </p:spTree>
    <p:extLst>
      <p:ext uri="{BB962C8B-B14F-4D97-AF65-F5344CB8AC3E}">
        <p14:creationId xmlns:p14="http://schemas.microsoft.com/office/powerpoint/2010/main" val="3314466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chemeClr val="bg2"/>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solidFill>
                  <a:schemeClr val="bg2"/>
                </a:solidFill>
                <a:latin typeface="+mn-lt"/>
              </a:defRPr>
            </a:lvl1pPr>
          </a:lstStyle>
          <a:p>
            <a:pPr lvl="0"/>
            <a:r>
              <a:rPr lang="sv-SE" dirty="0"/>
              <a:t>Klicka för att lägga till objekt</a:t>
            </a:r>
          </a:p>
        </p:txBody>
      </p:sp>
    </p:spTree>
    <p:extLst>
      <p:ext uri="{BB962C8B-B14F-4D97-AF65-F5344CB8AC3E}">
        <p14:creationId xmlns:p14="http://schemas.microsoft.com/office/powerpoint/2010/main" val="4003874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47728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4157152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656294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16470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solidFill>
                  <a:schemeClr val="bg2"/>
                </a:solidFill>
                <a:latin typeface="+mn-lt"/>
              </a:defRPr>
            </a:lvl2pPr>
            <a:lvl3pPr marL="488950" indent="-130175">
              <a:spcBef>
                <a:spcPts val="0"/>
              </a:spcBef>
              <a:buFont typeface="Arial" panose="020B0604020202020204" pitchFamily="34" charset="0"/>
              <a:buChar char="•"/>
              <a:tabLst/>
              <a:defRPr sz="1200" b="0" i="0">
                <a:solidFill>
                  <a:schemeClr val="bg2"/>
                </a:solidFill>
                <a:latin typeface="+mn-lt"/>
              </a:defRPr>
            </a:lvl3pPr>
            <a:lvl4pPr marL="488950" indent="-130175">
              <a:spcBef>
                <a:spcPts val="0"/>
              </a:spcBef>
              <a:buFont typeface="Arial" panose="020B0604020202020204" pitchFamily="34" charset="0"/>
              <a:buChar char="•"/>
              <a:tabLst/>
              <a:defRPr sz="1200" b="0" i="0">
                <a:solidFill>
                  <a:schemeClr val="bg2"/>
                </a:solidFill>
                <a:latin typeface="+mn-lt"/>
              </a:defRPr>
            </a:lvl4pPr>
            <a:lvl5pPr marL="488950" indent="-130175">
              <a:buFont typeface="Arial" panose="020B0604020202020204" pitchFamily="34" charset="0"/>
              <a:buChar char="•"/>
              <a:tabLst/>
              <a:defRPr sz="1200">
                <a:solidFill>
                  <a:schemeClr val="bg2"/>
                </a:solidFill>
              </a:defRPr>
            </a:lvl5pPr>
            <a:lvl6pPr marL="488950" indent="-130175">
              <a:tabLst/>
              <a:defRPr sz="1200">
                <a:solidFill>
                  <a:schemeClr val="bg2"/>
                </a:solidFill>
                <a:latin typeface="+mn-lt"/>
              </a:defRPr>
            </a:lvl6pPr>
          </a:lstStyle>
          <a:p>
            <a:pPr lvl="0"/>
            <a:r>
              <a:rPr lang="sv-SE" dirty="0"/>
              <a:t>Text eller punktlista</a:t>
            </a:r>
          </a:p>
        </p:txBody>
      </p:sp>
    </p:spTree>
    <p:extLst>
      <p:ext uri="{BB962C8B-B14F-4D97-AF65-F5344CB8AC3E}">
        <p14:creationId xmlns:p14="http://schemas.microsoft.com/office/powerpoint/2010/main" val="3968193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chemeClr val="bg2"/>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solidFill>
                  <a:schemeClr val="bg2"/>
                </a:solidFill>
                <a:latin typeface="+mn-lt"/>
              </a:defRPr>
            </a:lvl1pPr>
          </a:lstStyle>
          <a:p>
            <a:pPr lvl="0"/>
            <a:r>
              <a:rPr lang="sv-SE" dirty="0"/>
              <a:t>Klicka för att lägga till objekt</a:t>
            </a:r>
          </a:p>
        </p:txBody>
      </p:sp>
    </p:spTree>
    <p:extLst>
      <p:ext uri="{BB962C8B-B14F-4D97-AF65-F5344CB8AC3E}">
        <p14:creationId xmlns:p14="http://schemas.microsoft.com/office/powerpoint/2010/main" val="3773417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118791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119425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chemeClr val="bg2"/>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chemeClr val="bg2"/>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4190045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743211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4032064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08850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7209235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457200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1783E8AB-8E79-EB4F-A035-CD2FCBB6EB84}"/>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975744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innehåll 2">
    <p:spTree>
      <p:nvGrpSpPr>
        <p:cNvPr id="1" name=""/>
        <p:cNvGrpSpPr/>
        <p:nvPr/>
      </p:nvGrpSpPr>
      <p:grpSpPr>
        <a:xfrm>
          <a:off x="0" y="0"/>
          <a:ext cx="0" cy="0"/>
          <a:chOff x="0" y="0"/>
          <a:chExt cx="0" cy="0"/>
        </a:xfrm>
      </p:grpSpPr>
      <p:sp>
        <p:nvSpPr>
          <p:cNvPr id="15" name="Platshållare för text 3"/>
          <p:cNvSpPr>
            <a:spLocks noGrp="1"/>
          </p:cNvSpPr>
          <p:nvPr>
            <p:ph type="body" sz="quarter" idx="12" hasCustomPrompt="1"/>
          </p:nvPr>
        </p:nvSpPr>
        <p:spPr>
          <a:xfrm>
            <a:off x="4989601" y="592138"/>
            <a:ext cx="3730538"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7" name="Platshållare för bild 6">
            <a:extLst>
              <a:ext uri="{FF2B5EF4-FFF2-40B4-BE49-F238E27FC236}">
                <a16:creationId xmlns:a16="http://schemas.microsoft.com/office/drawing/2014/main" id="{91FC86A7-903C-2949-B0D8-CC3BAE4CDFFF}"/>
              </a:ext>
            </a:extLst>
          </p:cNvPr>
          <p:cNvSpPr>
            <a:spLocks noGrp="1"/>
          </p:cNvSpPr>
          <p:nvPr>
            <p:ph type="pic" sz="quarter" idx="13"/>
          </p:nvPr>
        </p:nvSpPr>
        <p:spPr>
          <a:xfrm>
            <a:off x="0" y="0"/>
            <a:ext cx="4572000" cy="5143500"/>
          </a:xfrm>
          <a:prstGeom prst="rect">
            <a:avLst/>
          </a:prstGeom>
          <a:solidFill>
            <a:schemeClr val="bg1"/>
          </a:solidFill>
        </p:spPr>
        <p:txBody>
          <a:bodyPr lIns="0" tIns="0" rIns="0" bIns="0"/>
          <a:lstStyle>
            <a:lvl1pPr marL="0" indent="0">
              <a:buNone/>
              <a:defRPr sz="1200" b="0" i="0">
                <a:latin typeface="+mn-lt"/>
              </a:defRPr>
            </a:lvl1pPr>
          </a:lstStyle>
          <a:p>
            <a:endParaRPr lang="sv-SE" dirty="0"/>
          </a:p>
        </p:txBody>
      </p:sp>
      <p:sp>
        <p:nvSpPr>
          <p:cNvPr id="8" name="Platshållare för text 10">
            <a:extLst>
              <a:ext uri="{FF2B5EF4-FFF2-40B4-BE49-F238E27FC236}">
                <a16:creationId xmlns:a16="http://schemas.microsoft.com/office/drawing/2014/main" id="{5A0BCBC7-0A06-5E4E-90B8-5ABE70D10CCF}"/>
              </a:ext>
            </a:extLst>
          </p:cNvPr>
          <p:cNvSpPr>
            <a:spLocks noGrp="1"/>
          </p:cNvSpPr>
          <p:nvPr>
            <p:ph type="body" sz="quarter" idx="17" hasCustomPrompt="1"/>
          </p:nvPr>
        </p:nvSpPr>
        <p:spPr>
          <a:xfrm>
            <a:off x="4992914" y="1168137"/>
            <a:ext cx="3737429"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250635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text 3"/>
          <p:cNvSpPr>
            <a:spLocks noGrp="1"/>
          </p:cNvSpPr>
          <p:nvPr>
            <p:ph type="body" sz="quarter" idx="12" hasCustomPrompt="1"/>
          </p:nvPr>
        </p:nvSpPr>
        <p:spPr>
          <a:xfrm>
            <a:off x="415924" y="592138"/>
            <a:ext cx="830421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12" name="Platshållare för text 10"/>
          <p:cNvSpPr>
            <a:spLocks noGrp="1"/>
          </p:cNvSpPr>
          <p:nvPr>
            <p:ph type="body" sz="quarter" idx="10" hasCustomPrompt="1"/>
          </p:nvPr>
        </p:nvSpPr>
        <p:spPr>
          <a:xfrm>
            <a:off x="415924" y="1168137"/>
            <a:ext cx="830421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389087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4">
    <p:spTree>
      <p:nvGrpSpPr>
        <p:cNvPr id="1" name=""/>
        <p:cNvGrpSpPr/>
        <p:nvPr/>
      </p:nvGrpSpPr>
      <p:grpSpPr>
        <a:xfrm>
          <a:off x="0" y="0"/>
          <a:ext cx="0" cy="0"/>
          <a:chOff x="0" y="0"/>
          <a:chExt cx="0" cy="0"/>
        </a:xfrm>
      </p:grpSpPr>
      <p:sp>
        <p:nvSpPr>
          <p:cNvPr id="12" name="Platshållare för text 3"/>
          <p:cNvSpPr>
            <a:spLocks noGrp="1"/>
          </p:cNvSpPr>
          <p:nvPr>
            <p:ph type="body" sz="quarter" idx="12" hasCustomPrompt="1"/>
          </p:nvPr>
        </p:nvSpPr>
        <p:spPr>
          <a:xfrm>
            <a:off x="415925" y="592138"/>
            <a:ext cx="8304214" cy="461665"/>
          </a:xfrm>
          <a:prstGeom prst="rect">
            <a:avLst/>
          </a:prstGeom>
        </p:spPr>
        <p:txBody>
          <a:bodyPr vert="horz" wrap="square" lIns="0" tIns="0" rIns="0" bIns="0">
            <a:spAutoFit/>
          </a:bodyPr>
          <a:lstStyle>
            <a:lvl1pPr marL="0" indent="0">
              <a:buNone/>
              <a:defRPr sz="3000" b="1" i="0">
                <a:solidFill>
                  <a:srgbClr val="0061A1"/>
                </a:solidFill>
                <a:latin typeface="+mj-lt"/>
              </a:defRPr>
            </a:lvl1pPr>
          </a:lstStyle>
          <a:p>
            <a:pPr lvl="0"/>
            <a:r>
              <a:rPr lang="sv-SE" dirty="0"/>
              <a:t>Rubrik</a:t>
            </a:r>
          </a:p>
        </p:txBody>
      </p:sp>
      <p:sp>
        <p:nvSpPr>
          <p:cNvPr id="14" name="Platshållare för innehåll 2"/>
          <p:cNvSpPr>
            <a:spLocks noGrp="1"/>
          </p:cNvSpPr>
          <p:nvPr>
            <p:ph sz="quarter" idx="13" hasCustomPrompt="1"/>
          </p:nvPr>
        </p:nvSpPr>
        <p:spPr>
          <a:xfrm>
            <a:off x="415925" y="1168137"/>
            <a:ext cx="8304213" cy="3559437"/>
          </a:xfrm>
          <a:prstGeom prst="rect">
            <a:avLst/>
          </a:prstGeom>
        </p:spPr>
        <p:txBody>
          <a:bodyPr vert="horz" lIns="0" tIns="0" rIns="0" bIns="0"/>
          <a:lstStyle>
            <a:lvl1pPr marL="0" indent="0">
              <a:lnSpc>
                <a:spcPts val="1800"/>
              </a:lnSpc>
              <a:spcBef>
                <a:spcPts val="0"/>
              </a:spcBef>
              <a:spcAft>
                <a:spcPts val="400"/>
              </a:spcAft>
              <a:buNone/>
              <a:defRPr sz="1200" b="0" i="0">
                <a:latin typeface="+mn-lt"/>
              </a:defRPr>
            </a:lvl1pPr>
          </a:lstStyle>
          <a:p>
            <a:pPr lvl="0"/>
            <a:r>
              <a:rPr lang="sv-SE" dirty="0"/>
              <a:t>Klicka för att lägga till objekt</a:t>
            </a:r>
          </a:p>
        </p:txBody>
      </p:sp>
    </p:spTree>
    <p:extLst>
      <p:ext uri="{BB962C8B-B14F-4D97-AF65-F5344CB8AC3E}">
        <p14:creationId xmlns:p14="http://schemas.microsoft.com/office/powerpoint/2010/main" val="100016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2">
    <p:spTree>
      <p:nvGrpSpPr>
        <p:cNvPr id="1" name=""/>
        <p:cNvGrpSpPr/>
        <p:nvPr/>
      </p:nvGrpSpPr>
      <p:grpSpPr>
        <a:xfrm>
          <a:off x="0" y="0"/>
          <a:ext cx="0" cy="0"/>
          <a:chOff x="0" y="0"/>
          <a:chExt cx="0" cy="0"/>
        </a:xfrm>
      </p:grpSpPr>
      <p:sp>
        <p:nvSpPr>
          <p:cNvPr id="6" name="Platshållare för text 10">
            <a:extLst>
              <a:ext uri="{FF2B5EF4-FFF2-40B4-BE49-F238E27FC236}">
                <a16:creationId xmlns:a16="http://schemas.microsoft.com/office/drawing/2014/main" id="{0084E63B-66CF-A341-9FC5-240E02C87426}"/>
              </a:ext>
            </a:extLst>
          </p:cNvPr>
          <p:cNvSpPr>
            <a:spLocks noGrp="1"/>
          </p:cNvSpPr>
          <p:nvPr>
            <p:ph type="body" sz="quarter" idx="16" hasCustomPrompt="1"/>
          </p:nvPr>
        </p:nvSpPr>
        <p:spPr>
          <a:xfrm>
            <a:off x="415925" y="1168137"/>
            <a:ext cx="3967390"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
        <p:nvSpPr>
          <p:cNvPr id="15" name="Platshållare för text 3"/>
          <p:cNvSpPr>
            <a:spLocks noGrp="1"/>
          </p:cNvSpPr>
          <p:nvPr>
            <p:ph type="body" sz="quarter" idx="12" hasCustomPrompt="1"/>
          </p:nvPr>
        </p:nvSpPr>
        <p:spPr>
          <a:xfrm>
            <a:off x="415924"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a:t>Rubrik</a:t>
            </a:r>
          </a:p>
        </p:txBody>
      </p:sp>
      <p:sp>
        <p:nvSpPr>
          <p:cNvPr id="5" name="Platshållare för text 3"/>
          <p:cNvSpPr>
            <a:spLocks noGrp="1"/>
          </p:cNvSpPr>
          <p:nvPr>
            <p:ph type="body" sz="quarter" idx="14" hasCustomPrompt="1"/>
          </p:nvPr>
        </p:nvSpPr>
        <p:spPr>
          <a:xfrm>
            <a:off x="4571999" y="592138"/>
            <a:ext cx="3955353" cy="384721"/>
          </a:xfrm>
          <a:prstGeom prst="rect">
            <a:avLst/>
          </a:prstGeom>
        </p:spPr>
        <p:txBody>
          <a:bodyPr vert="horz" wrap="square" lIns="0" tIns="0" rIns="0" bIns="0">
            <a:noAutofit/>
          </a:bodyPr>
          <a:lstStyle>
            <a:lvl1pPr marL="0" indent="0">
              <a:buNone/>
              <a:defRPr sz="3000" b="1" i="0">
                <a:solidFill>
                  <a:srgbClr val="0061A1"/>
                </a:solidFill>
                <a:latin typeface="+mj-lt"/>
              </a:defRPr>
            </a:lvl1pPr>
          </a:lstStyle>
          <a:p>
            <a:pPr lvl="0"/>
            <a:r>
              <a:rPr lang="sv-SE" dirty="0" err="1"/>
              <a:t>Ev</a:t>
            </a:r>
            <a:r>
              <a:rPr lang="sv-SE" dirty="0"/>
              <a:t> ny rubrik</a:t>
            </a:r>
          </a:p>
        </p:txBody>
      </p:sp>
      <p:sp>
        <p:nvSpPr>
          <p:cNvPr id="9" name="Platshållare för text 10">
            <a:extLst>
              <a:ext uri="{FF2B5EF4-FFF2-40B4-BE49-F238E27FC236}">
                <a16:creationId xmlns:a16="http://schemas.microsoft.com/office/drawing/2014/main" id="{EF431B08-222E-6D46-8E08-2EC9D8D173C4}"/>
              </a:ext>
            </a:extLst>
          </p:cNvPr>
          <p:cNvSpPr>
            <a:spLocks noGrp="1"/>
          </p:cNvSpPr>
          <p:nvPr>
            <p:ph type="body" sz="quarter" idx="17" hasCustomPrompt="1"/>
          </p:nvPr>
        </p:nvSpPr>
        <p:spPr>
          <a:xfrm>
            <a:off x="4572000" y="1168137"/>
            <a:ext cx="4158343" cy="3559437"/>
          </a:xfrm>
          <a:prstGeom prst="rect">
            <a:avLst/>
          </a:prstGeom>
        </p:spPr>
        <p:txBody>
          <a:bodyPr vert="horz" wrap="square" lIns="0" tIns="0" rIns="0" bIns="0">
            <a:noAutofit/>
          </a:bodyPr>
          <a:lstStyle>
            <a:lvl1pPr marL="0" indent="-180000">
              <a:lnSpc>
                <a:spcPts val="1800"/>
              </a:lnSpc>
              <a:spcBef>
                <a:spcPts val="200"/>
              </a:spcBef>
              <a:spcAft>
                <a:spcPts val="200"/>
              </a:spcAft>
              <a:buFont typeface="Arial"/>
              <a:buChar char="•"/>
              <a:defRPr sz="1800" b="0" i="0" baseline="0">
                <a:solidFill>
                  <a:srgbClr val="000000"/>
                </a:solidFill>
                <a:latin typeface="+mn-lt"/>
              </a:defRPr>
            </a:lvl1pPr>
            <a:lvl2pPr marL="355600" indent="-177800">
              <a:spcBef>
                <a:spcPts val="0"/>
              </a:spcBef>
              <a:tabLst/>
              <a:defRPr sz="1400" b="0" i="0">
                <a:latin typeface="+mn-lt"/>
              </a:defRPr>
            </a:lvl2pPr>
            <a:lvl3pPr marL="488950" indent="-130175">
              <a:spcBef>
                <a:spcPts val="0"/>
              </a:spcBef>
              <a:buFont typeface="Arial" panose="020B0604020202020204" pitchFamily="34" charset="0"/>
              <a:buChar char="•"/>
              <a:tabLst/>
              <a:defRPr sz="1200" b="0" i="0">
                <a:latin typeface="+mn-lt"/>
              </a:defRPr>
            </a:lvl3pPr>
            <a:lvl4pPr marL="488950" indent="-130175">
              <a:spcBef>
                <a:spcPts val="0"/>
              </a:spcBef>
              <a:buFont typeface="Arial" panose="020B0604020202020204" pitchFamily="34" charset="0"/>
              <a:buChar char="•"/>
              <a:tabLst/>
              <a:defRPr sz="1200" b="0" i="0">
                <a:latin typeface="+mn-lt"/>
              </a:defRPr>
            </a:lvl4pPr>
            <a:lvl5pPr marL="488950" indent="-130175">
              <a:buFont typeface="Arial" panose="020B0604020202020204" pitchFamily="34" charset="0"/>
              <a:buChar char="•"/>
              <a:tabLst/>
              <a:defRPr sz="1200"/>
            </a:lvl5pPr>
            <a:lvl6pPr marL="488950" indent="-130175">
              <a:tabLst/>
              <a:defRPr sz="1200">
                <a:latin typeface="+mn-lt"/>
              </a:defRPr>
            </a:lvl6pPr>
          </a:lstStyle>
          <a:p>
            <a:pPr lvl="0"/>
            <a:r>
              <a:rPr lang="sv-SE" dirty="0"/>
              <a:t>Text eller punktlista</a:t>
            </a:r>
          </a:p>
        </p:txBody>
      </p:sp>
    </p:spTree>
    <p:extLst>
      <p:ext uri="{BB962C8B-B14F-4D97-AF65-F5344CB8AC3E}">
        <p14:creationId xmlns:p14="http://schemas.microsoft.com/office/powerpoint/2010/main" val="15699541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0.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1.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2.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3.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7.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8.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9.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2" name="TextBox 9">
            <a:extLst>
              <a:ext uri="{FF2B5EF4-FFF2-40B4-BE49-F238E27FC236}">
                <a16:creationId xmlns:a16="http://schemas.microsoft.com/office/drawing/2014/main" id="{4182E333-AF22-2649-A23F-541A06FEAEEF}"/>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1668462239"/>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23" userDrawn="1">
          <p15:clr>
            <a:srgbClr val="F26B43"/>
          </p15:clr>
        </p15:guide>
        <p15:guide id="4" pos="136" userDrawn="1">
          <p15:clr>
            <a:srgbClr val="F26B43"/>
          </p15:clr>
        </p15:guide>
        <p15:guide id="5" pos="5624" userDrawn="1">
          <p15:clr>
            <a:srgbClr val="F26B43"/>
          </p15:clr>
        </p15:guide>
        <p15:guide id="6" orient="horz" pos="310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2322253234"/>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bg2"/>
                </a:solidFill>
                <a:latin typeface="+mn-lt"/>
                <a:cs typeface="Arial"/>
              </a:rPr>
              <a:t>Vellinge.se</a:t>
            </a:r>
            <a:r>
              <a:rPr lang="en-US" sz="700" b="0" i="0" dirty="0">
                <a:solidFill>
                  <a:schemeClr val="bg2"/>
                </a:solidFill>
                <a:latin typeface="+mn-lt"/>
                <a:cs typeface="Arial"/>
              </a:rPr>
              <a:t>  |  #</a:t>
            </a:r>
            <a:r>
              <a:rPr lang="en-US" sz="700" b="0" i="0" dirty="0" err="1">
                <a:solidFill>
                  <a:schemeClr val="bg2"/>
                </a:solidFill>
                <a:latin typeface="+mn-lt"/>
                <a:cs typeface="Arial"/>
              </a:rPr>
              <a:t>bättreutsiktervellinge</a:t>
            </a:r>
            <a:endParaRPr lang="en-US" sz="700" b="0" i="0" dirty="0">
              <a:solidFill>
                <a:schemeClr val="bg2"/>
              </a:solidFill>
              <a:latin typeface="+mn-lt"/>
              <a:cs typeface="Arial"/>
            </a:endParaRPr>
          </a:p>
        </p:txBody>
      </p:sp>
    </p:spTree>
    <p:extLst>
      <p:ext uri="{BB962C8B-B14F-4D97-AF65-F5344CB8AC3E}">
        <p14:creationId xmlns:p14="http://schemas.microsoft.com/office/powerpoint/2010/main" val="298897976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bg2"/>
                </a:solidFill>
                <a:latin typeface="+mn-lt"/>
                <a:cs typeface="Arial"/>
              </a:rPr>
              <a:t>Vellinge.se</a:t>
            </a:r>
            <a:r>
              <a:rPr lang="en-US" sz="700" b="0" i="0" dirty="0">
                <a:solidFill>
                  <a:schemeClr val="bg2"/>
                </a:solidFill>
                <a:latin typeface="+mn-lt"/>
                <a:cs typeface="Arial"/>
              </a:rPr>
              <a:t>  |  #</a:t>
            </a:r>
            <a:r>
              <a:rPr lang="en-US" sz="700" b="0" i="0" dirty="0" err="1">
                <a:solidFill>
                  <a:schemeClr val="bg2"/>
                </a:solidFill>
                <a:latin typeface="+mn-lt"/>
                <a:cs typeface="Arial"/>
              </a:rPr>
              <a:t>bättreutsiktervellinge</a:t>
            </a:r>
            <a:endParaRPr lang="en-US" sz="700" b="0" i="0" dirty="0">
              <a:solidFill>
                <a:schemeClr val="bg2"/>
              </a:solidFill>
              <a:latin typeface="+mn-lt"/>
              <a:cs typeface="Arial"/>
            </a:endParaRPr>
          </a:p>
        </p:txBody>
      </p:sp>
    </p:spTree>
    <p:extLst>
      <p:ext uri="{BB962C8B-B14F-4D97-AF65-F5344CB8AC3E}">
        <p14:creationId xmlns:p14="http://schemas.microsoft.com/office/powerpoint/2010/main" val="2676852173"/>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alpha val="40000"/>
          </a:schemeClr>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49017503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29372017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6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4A0CD"/>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31711035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4A0CD">
            <a:alpha val="50000"/>
          </a:srgbClr>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419009790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172041114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50000"/>
          </a:schemeClr>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102980835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EB055"/>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75407454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1B9A3"/>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273512444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1B9A3">
            <a:alpha val="60000"/>
          </a:srgbClr>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35685FF-1C9B-5045-9F8C-786708EE45E8}"/>
              </a:ext>
            </a:extLst>
          </p:cNvPr>
          <p:cNvSpPr txBox="1"/>
          <p:nvPr userDrawn="1"/>
        </p:nvSpPr>
        <p:spPr>
          <a:xfrm>
            <a:off x="7405007" y="193136"/>
            <a:ext cx="1500876" cy="10772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b="0" i="0" dirty="0" err="1">
                <a:solidFill>
                  <a:schemeClr val="accent1">
                    <a:lumMod val="50000"/>
                  </a:schemeClr>
                </a:solidFill>
                <a:latin typeface="+mn-lt"/>
                <a:cs typeface="Arial"/>
              </a:rPr>
              <a:t>Vellinge.se</a:t>
            </a:r>
            <a:r>
              <a:rPr lang="en-US" sz="700" b="0" i="0" dirty="0">
                <a:solidFill>
                  <a:schemeClr val="accent1">
                    <a:lumMod val="50000"/>
                  </a:schemeClr>
                </a:solidFill>
                <a:latin typeface="+mn-lt"/>
                <a:cs typeface="Arial"/>
              </a:rPr>
              <a:t>  |  #</a:t>
            </a:r>
            <a:r>
              <a:rPr lang="en-US" sz="700" b="0" i="0" dirty="0" err="1">
                <a:solidFill>
                  <a:schemeClr val="accent1">
                    <a:lumMod val="50000"/>
                  </a:schemeClr>
                </a:solidFill>
                <a:latin typeface="+mn-lt"/>
                <a:cs typeface="Arial"/>
              </a:rPr>
              <a:t>bättreutsiktervellinge</a:t>
            </a:r>
            <a:endParaRPr lang="en-US" sz="700" b="0" i="0" dirty="0">
              <a:solidFill>
                <a:schemeClr val="accent1">
                  <a:lumMod val="50000"/>
                </a:schemeClr>
              </a:solidFill>
              <a:latin typeface="+mn-lt"/>
              <a:cs typeface="Arial"/>
            </a:endParaRPr>
          </a:p>
        </p:txBody>
      </p:sp>
    </p:spTree>
    <p:extLst>
      <p:ext uri="{BB962C8B-B14F-4D97-AF65-F5344CB8AC3E}">
        <p14:creationId xmlns:p14="http://schemas.microsoft.com/office/powerpoint/2010/main" val="31783603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62">
          <p15:clr>
            <a:srgbClr val="F26B43"/>
          </p15:clr>
        </p15:guide>
        <p15:guide id="4" pos="5493">
          <p15:clr>
            <a:srgbClr val="F26B43"/>
          </p15:clr>
        </p15:guide>
        <p15:guide id="5" orient="horz" pos="373">
          <p15:clr>
            <a:srgbClr val="F26B43"/>
          </p15:clr>
        </p15:guide>
        <p15:guide id="6" orient="horz" pos="29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ellinge.eventmanager.cruncho.co/list-even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4810160-CB41-4F36-8A9D-21A1713C7B67}"/>
              </a:ext>
            </a:extLst>
          </p:cNvPr>
          <p:cNvSpPr>
            <a:spLocks noGrp="1"/>
          </p:cNvSpPr>
          <p:nvPr>
            <p:ph type="body" sz="quarter" idx="10"/>
          </p:nvPr>
        </p:nvSpPr>
        <p:spPr>
          <a:xfrm>
            <a:off x="415924" y="592139"/>
            <a:ext cx="8304213" cy="4135436"/>
          </a:xfrm>
        </p:spPr>
        <p:txBody>
          <a:bodyPr/>
          <a:lstStyle/>
          <a:p>
            <a:r>
              <a:rPr lang="sv-SE" dirty="0"/>
              <a:t>Denna sida är dold och kommer inte med när du kör ditt bildspel.</a:t>
            </a:r>
          </a:p>
          <a:p>
            <a:r>
              <a:rPr lang="sv-SE" dirty="0"/>
              <a:t>Första sidan</a:t>
            </a:r>
          </a:p>
          <a:p>
            <a:pPr lvl="1">
              <a:buFont typeface="Gill Sans MT" panose="020B0502020104020203" pitchFamily="34" charset="0"/>
              <a:buChar char="—"/>
            </a:pPr>
            <a:r>
              <a:rPr lang="sv-SE" dirty="0"/>
              <a:t>Du har möjlighet att välja den bild som du önskar som bakgrund. För att göra det klickar du på ikonen som finns precis under rubriken Välkommen till Vellinge kommun. Den ser ut så här: </a:t>
            </a:r>
            <a:br>
              <a:rPr lang="sv-SE" dirty="0"/>
            </a:br>
            <a:r>
              <a:rPr lang="sv-SE" dirty="0"/>
              <a:t>Passade inte bilden så bra? Ångra och upprepa för att byta bild. </a:t>
            </a:r>
          </a:p>
          <a:p>
            <a:r>
              <a:rPr lang="sv-SE" dirty="0"/>
              <a:t>Riktlinjer för bildspelet:</a:t>
            </a:r>
          </a:p>
          <a:p>
            <a:pPr lvl="1">
              <a:buFont typeface="Gill Sans MT" panose="020B0502020104020203" pitchFamily="34" charset="0"/>
              <a:buChar char="—"/>
            </a:pPr>
            <a:r>
              <a:rPr lang="sv-SE" dirty="0"/>
              <a:t>Startsidan kan vara antingen mörkblå eller fyllas med bild.  Våra övriga färger kan också användas men försök att i huvudsak utgå från mörkblå färg.</a:t>
            </a:r>
          </a:p>
          <a:p>
            <a:pPr lvl="1">
              <a:buFont typeface="Gill Sans MT" panose="020B0502020104020203" pitchFamily="34" charset="0"/>
              <a:buChar char="—"/>
            </a:pPr>
            <a:r>
              <a:rPr lang="sv-SE" dirty="0"/>
              <a:t>Webbadressen och </a:t>
            </a:r>
            <a:r>
              <a:rPr lang="sv-SE" dirty="0" err="1"/>
              <a:t>hashtaggen</a:t>
            </a:r>
            <a:r>
              <a:rPr lang="sv-SE" dirty="0"/>
              <a:t> kan vara antingen mörkblå, svart eller vit beroende på den färg som syns bäst ovanpå bild. På mörka bakgrunder ska texten alltid vara vit.</a:t>
            </a:r>
          </a:p>
          <a:p>
            <a:pPr lvl="1">
              <a:buFont typeface="Gill Sans MT" panose="020B0502020104020203" pitchFamily="34" charset="0"/>
              <a:buChar char="—"/>
            </a:pPr>
            <a:r>
              <a:rPr lang="sv-SE" dirty="0"/>
              <a:t>Rubriken kan färgas i mörkblått, svart eller vitt. På mörka bakgrunder ska texten alltid vara vit.</a:t>
            </a:r>
          </a:p>
          <a:p>
            <a:pPr lvl="1">
              <a:buFont typeface="Gill Sans MT" panose="020B0502020104020203" pitchFamily="34" charset="0"/>
              <a:buChar char="—"/>
            </a:pPr>
            <a:r>
              <a:rPr lang="sv-SE" dirty="0"/>
              <a:t>Ändra temafärger, vi har möjlighet att använda våra komplement färger som finns tillgängliga. Ni ser vilka dessa färger är genom att välja Layout i menyn under Start. </a:t>
            </a:r>
          </a:p>
          <a:p>
            <a:pPr lvl="1">
              <a:buFont typeface="Gill Sans MT" panose="020B0502020104020203" pitchFamily="34" charset="0"/>
              <a:buChar char="—"/>
            </a:pPr>
            <a:endParaRPr lang="sv-SE" dirty="0"/>
          </a:p>
          <a:p>
            <a:pPr indent="0">
              <a:buNone/>
            </a:pPr>
            <a:r>
              <a:rPr lang="sv-SE" dirty="0"/>
              <a:t>Skulle en presentation vara omfattande och kräva mycket toner vid utskrift kan man välja att skriva ut fler sidor per ark, som gråskala eller svartvitt.</a:t>
            </a:r>
          </a:p>
          <a:p>
            <a:pPr lvl="1"/>
            <a:endParaRPr lang="sv-SE" dirty="0"/>
          </a:p>
          <a:p>
            <a:pPr lvl="1"/>
            <a:endParaRPr lang="sv-SE" dirty="0"/>
          </a:p>
        </p:txBody>
      </p:sp>
      <p:pic>
        <p:nvPicPr>
          <p:cNvPr id="5" name="Bildobjekt 4">
            <a:extLst>
              <a:ext uri="{FF2B5EF4-FFF2-40B4-BE49-F238E27FC236}">
                <a16:creationId xmlns:a16="http://schemas.microsoft.com/office/drawing/2014/main" id="{B66BB32E-2C1D-4B92-95B6-C8DFF04DA76E}"/>
              </a:ext>
            </a:extLst>
          </p:cNvPr>
          <p:cNvPicPr>
            <a:picLocks noChangeAspect="1"/>
          </p:cNvPicPr>
          <p:nvPr/>
        </p:nvPicPr>
        <p:blipFill>
          <a:blip r:embed="rId2"/>
          <a:stretch>
            <a:fillRect/>
          </a:stretch>
        </p:blipFill>
        <p:spPr>
          <a:xfrm>
            <a:off x="7309914" y="1349726"/>
            <a:ext cx="623097" cy="518154"/>
          </a:xfrm>
          <a:prstGeom prst="rect">
            <a:avLst/>
          </a:prstGeom>
        </p:spPr>
        <p:style>
          <a:lnRef idx="2">
            <a:schemeClr val="dk1"/>
          </a:lnRef>
          <a:fillRef idx="1">
            <a:schemeClr val="lt1"/>
          </a:fillRef>
          <a:effectRef idx="0">
            <a:schemeClr val="dk1"/>
          </a:effectRef>
          <a:fontRef idx="minor">
            <a:schemeClr val="dk1"/>
          </a:fontRef>
        </p:style>
      </p:pic>
      <p:cxnSp>
        <p:nvCxnSpPr>
          <p:cNvPr id="4" name="Rak pilkoppling 3">
            <a:extLst>
              <a:ext uri="{FF2B5EF4-FFF2-40B4-BE49-F238E27FC236}">
                <a16:creationId xmlns:a16="http://schemas.microsoft.com/office/drawing/2014/main" id="{910AC955-A778-4620-B299-D85916D7F2BF}"/>
              </a:ext>
            </a:extLst>
          </p:cNvPr>
          <p:cNvCxnSpPr/>
          <p:nvPr/>
        </p:nvCxnSpPr>
        <p:spPr>
          <a:xfrm>
            <a:off x="6463145" y="1447800"/>
            <a:ext cx="762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08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62868-7D4B-FD52-0A63-BDF10ED258A3}"/>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4814DF5-24BA-DC7F-A276-48E0B31593FE}"/>
              </a:ext>
            </a:extLst>
          </p:cNvPr>
          <p:cNvSpPr>
            <a:spLocks noGrp="1"/>
          </p:cNvSpPr>
          <p:nvPr>
            <p:ph type="body" sz="quarter" idx="12"/>
          </p:nvPr>
        </p:nvSpPr>
        <p:spPr/>
        <p:txBody>
          <a:bodyPr/>
          <a:lstStyle/>
          <a:p>
            <a:r>
              <a:rPr lang="sv-SE" dirty="0"/>
              <a:t>Steg 4- dags att logga in!</a:t>
            </a:r>
          </a:p>
        </p:txBody>
      </p:sp>
      <p:sp>
        <p:nvSpPr>
          <p:cNvPr id="4" name="Platshållare för text 3">
            <a:extLst>
              <a:ext uri="{FF2B5EF4-FFF2-40B4-BE49-F238E27FC236}">
                <a16:creationId xmlns:a16="http://schemas.microsoft.com/office/drawing/2014/main" id="{0785864C-F58C-0ECF-EE3B-EE477D61F94C}"/>
              </a:ext>
            </a:extLst>
          </p:cNvPr>
          <p:cNvSpPr>
            <a:spLocks noGrp="1"/>
          </p:cNvSpPr>
          <p:nvPr>
            <p:ph type="body" sz="quarter" idx="16"/>
          </p:nvPr>
        </p:nvSpPr>
        <p:spPr>
          <a:xfrm>
            <a:off x="415925" y="1707783"/>
            <a:ext cx="3967390" cy="3559437"/>
          </a:xfrm>
        </p:spPr>
        <p:txBody>
          <a:bodyPr/>
          <a:lstStyle/>
          <a:p>
            <a:pPr indent="0">
              <a:buNone/>
            </a:pPr>
            <a:r>
              <a:rPr lang="sv-SE" dirty="0"/>
              <a:t>Nu kommer du tillbaka till inloggningsvyn där du kan logga in med din nya inloggning.</a:t>
            </a:r>
            <a:br>
              <a:rPr lang="sv-SE" dirty="0"/>
            </a:br>
            <a:r>
              <a:rPr lang="sv-SE" dirty="0"/>
              <a:t>Se till att du har valt fliken ”Logga in” och inte skapa konto. </a:t>
            </a:r>
            <a:br>
              <a:rPr lang="sv-SE" dirty="0"/>
            </a:br>
            <a:br>
              <a:rPr lang="sv-SE" dirty="0"/>
            </a:br>
            <a:r>
              <a:rPr lang="sv-SE" dirty="0"/>
              <a:t>Det är även här du loggar in framöver när du kommer till sidan.</a:t>
            </a:r>
          </a:p>
        </p:txBody>
      </p:sp>
      <p:pic>
        <p:nvPicPr>
          <p:cNvPr id="6" name="Platshållare för bild 5">
            <a:extLst>
              <a:ext uri="{FF2B5EF4-FFF2-40B4-BE49-F238E27FC236}">
                <a16:creationId xmlns:a16="http://schemas.microsoft.com/office/drawing/2014/main" id="{7CD641C2-AEF4-2272-8C52-A62C98C40D72}"/>
              </a:ext>
            </a:extLst>
          </p:cNvPr>
          <p:cNvPicPr>
            <a:picLocks noGrp="1" noChangeAspect="1"/>
          </p:cNvPicPr>
          <p:nvPr>
            <p:ph type="pic" sz="quarter" idx="13"/>
          </p:nvPr>
        </p:nvPicPr>
        <p:blipFill>
          <a:blip r:embed="rId2"/>
          <a:srcRect l="24594" r="24594"/>
          <a:stretch>
            <a:fillRect/>
          </a:stretch>
        </p:blipFill>
        <p:spPr>
          <a:xfrm>
            <a:off x="4572000" y="0"/>
            <a:ext cx="4572000" cy="5143500"/>
          </a:xfrm>
          <a:prstGeom prst="rect">
            <a:avLst/>
          </a:prstGeom>
        </p:spPr>
      </p:pic>
    </p:spTree>
    <p:extLst>
      <p:ext uri="{BB962C8B-B14F-4D97-AF65-F5344CB8AC3E}">
        <p14:creationId xmlns:p14="http://schemas.microsoft.com/office/powerpoint/2010/main" val="236698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536B-4E4D-8BCB-395F-EA88F3ED80AA}"/>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0579660-A1DC-09AC-E90A-87C5A4B19EA7}"/>
              </a:ext>
            </a:extLst>
          </p:cNvPr>
          <p:cNvSpPr>
            <a:spLocks noGrp="1"/>
          </p:cNvSpPr>
          <p:nvPr>
            <p:ph type="body" sz="quarter" idx="12"/>
          </p:nvPr>
        </p:nvSpPr>
        <p:spPr>
          <a:xfrm>
            <a:off x="415924" y="592138"/>
            <a:ext cx="3955353" cy="384721"/>
          </a:xfrm>
        </p:spPr>
        <p:txBody>
          <a:bodyPr wrap="square">
            <a:normAutofit/>
          </a:bodyPr>
          <a:lstStyle/>
          <a:p>
            <a:pPr>
              <a:lnSpc>
                <a:spcPct val="90000"/>
              </a:lnSpc>
            </a:pPr>
            <a:r>
              <a:rPr lang="sv-SE" sz="2300"/>
              <a:t>Steg 5- fyll i din information</a:t>
            </a:r>
          </a:p>
        </p:txBody>
      </p:sp>
      <p:pic>
        <p:nvPicPr>
          <p:cNvPr id="8" name="Bildobjekt 7">
            <a:extLst>
              <a:ext uri="{FF2B5EF4-FFF2-40B4-BE49-F238E27FC236}">
                <a16:creationId xmlns:a16="http://schemas.microsoft.com/office/drawing/2014/main" id="{B82FC04E-0641-7A86-B45D-B71E08085D09}"/>
              </a:ext>
            </a:extLst>
          </p:cNvPr>
          <p:cNvPicPr>
            <a:picLocks noChangeAspect="1"/>
          </p:cNvPicPr>
          <p:nvPr/>
        </p:nvPicPr>
        <p:blipFill>
          <a:blip r:embed="rId2"/>
          <a:stretch>
            <a:fillRect/>
          </a:stretch>
        </p:blipFill>
        <p:spPr>
          <a:xfrm>
            <a:off x="3897443" y="1739583"/>
            <a:ext cx="4572000" cy="2811779"/>
          </a:xfrm>
          <a:prstGeom prst="rect">
            <a:avLst/>
          </a:prstGeom>
          <a:noFill/>
        </p:spPr>
      </p:pic>
      <p:sp>
        <p:nvSpPr>
          <p:cNvPr id="4" name="Platshållare för text 3">
            <a:extLst>
              <a:ext uri="{FF2B5EF4-FFF2-40B4-BE49-F238E27FC236}">
                <a16:creationId xmlns:a16="http://schemas.microsoft.com/office/drawing/2014/main" id="{8C1BF348-1CD9-E858-3834-D28197F42DFB}"/>
              </a:ext>
            </a:extLst>
          </p:cNvPr>
          <p:cNvSpPr>
            <a:spLocks noGrp="1"/>
          </p:cNvSpPr>
          <p:nvPr>
            <p:ph type="body" sz="quarter" idx="16"/>
          </p:nvPr>
        </p:nvSpPr>
        <p:spPr>
          <a:xfrm>
            <a:off x="415925" y="1168137"/>
            <a:ext cx="3967390" cy="3559437"/>
          </a:xfrm>
        </p:spPr>
        <p:txBody>
          <a:bodyPr wrap="square">
            <a:normAutofit/>
          </a:bodyPr>
          <a:lstStyle/>
          <a:p>
            <a:pPr indent="0">
              <a:buNone/>
            </a:pPr>
            <a:r>
              <a:rPr lang="sv-SE" dirty="0"/>
              <a:t>Fyll i information om dig. Detta gör man bara första gången eller om du vill redigera någon uppgift. </a:t>
            </a:r>
          </a:p>
        </p:txBody>
      </p:sp>
    </p:spTree>
    <p:extLst>
      <p:ext uri="{BB962C8B-B14F-4D97-AF65-F5344CB8AC3E}">
        <p14:creationId xmlns:p14="http://schemas.microsoft.com/office/powerpoint/2010/main" val="401054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CDD1-BC92-0D85-3387-26F4B6F01E9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E4FD7FF-7776-3C21-EFC2-FE805C481552}"/>
              </a:ext>
            </a:extLst>
          </p:cNvPr>
          <p:cNvSpPr>
            <a:spLocks noGrp="1"/>
          </p:cNvSpPr>
          <p:nvPr>
            <p:ph type="body" sz="quarter" idx="12"/>
          </p:nvPr>
        </p:nvSpPr>
        <p:spPr>
          <a:xfrm>
            <a:off x="415924" y="592138"/>
            <a:ext cx="5535171" cy="384721"/>
          </a:xfrm>
        </p:spPr>
        <p:txBody>
          <a:bodyPr wrap="square">
            <a:normAutofit/>
          </a:bodyPr>
          <a:lstStyle/>
          <a:p>
            <a:pPr>
              <a:lnSpc>
                <a:spcPct val="90000"/>
              </a:lnSpc>
            </a:pPr>
            <a:r>
              <a:rPr lang="sv-SE" sz="2300" dirty="0"/>
              <a:t>Steg 6- dags att skapa ett arrangemang!</a:t>
            </a:r>
          </a:p>
        </p:txBody>
      </p:sp>
      <p:sp>
        <p:nvSpPr>
          <p:cNvPr id="4" name="Platshållare för text 3">
            <a:extLst>
              <a:ext uri="{FF2B5EF4-FFF2-40B4-BE49-F238E27FC236}">
                <a16:creationId xmlns:a16="http://schemas.microsoft.com/office/drawing/2014/main" id="{3A8AC24A-8E1D-2519-027C-5A145069A4BC}"/>
              </a:ext>
            </a:extLst>
          </p:cNvPr>
          <p:cNvSpPr>
            <a:spLocks noGrp="1"/>
          </p:cNvSpPr>
          <p:nvPr>
            <p:ph type="body" sz="quarter" idx="16"/>
          </p:nvPr>
        </p:nvSpPr>
        <p:spPr>
          <a:xfrm>
            <a:off x="415924" y="1168137"/>
            <a:ext cx="8225906" cy="3559437"/>
          </a:xfrm>
        </p:spPr>
        <p:txBody>
          <a:bodyPr wrap="square">
            <a:normAutofit/>
          </a:bodyPr>
          <a:lstStyle/>
          <a:p>
            <a:pPr indent="0">
              <a:buNone/>
            </a:pPr>
            <a:r>
              <a:rPr lang="sv-SE" dirty="0"/>
              <a:t>Nu kommer du vidare till den första sidan i inloggat läge i </a:t>
            </a:r>
            <a:r>
              <a:rPr lang="sv-SE" dirty="0" err="1"/>
              <a:t>Cruncho</a:t>
            </a:r>
            <a:r>
              <a:rPr lang="sv-SE" dirty="0"/>
              <a:t>.</a:t>
            </a:r>
            <a:br>
              <a:rPr lang="sv-SE" dirty="0"/>
            </a:br>
            <a:br>
              <a:rPr lang="sv-SE" dirty="0"/>
            </a:br>
            <a:r>
              <a:rPr lang="sv-SE" dirty="0"/>
              <a:t>Här får du så småningom översikt över arrangemang du publicerat.</a:t>
            </a:r>
          </a:p>
          <a:p>
            <a:pPr indent="0">
              <a:buNone/>
            </a:pPr>
            <a:r>
              <a:rPr lang="sv-SE" dirty="0"/>
              <a:t>För att skapa ett arrangemang klickar du på ”Skapa nytt evenemang”.</a:t>
            </a:r>
          </a:p>
          <a:p>
            <a:pPr indent="0">
              <a:buNone/>
            </a:pPr>
            <a:endParaRPr lang="sv-SE" dirty="0"/>
          </a:p>
        </p:txBody>
      </p:sp>
      <p:pic>
        <p:nvPicPr>
          <p:cNvPr id="5" name="Bildobjekt 4">
            <a:extLst>
              <a:ext uri="{FF2B5EF4-FFF2-40B4-BE49-F238E27FC236}">
                <a16:creationId xmlns:a16="http://schemas.microsoft.com/office/drawing/2014/main" id="{1762BE0F-DD72-F24A-CF56-15B61ABFEAB4}"/>
              </a:ext>
            </a:extLst>
          </p:cNvPr>
          <p:cNvPicPr>
            <a:picLocks noChangeAspect="1"/>
          </p:cNvPicPr>
          <p:nvPr/>
        </p:nvPicPr>
        <p:blipFill>
          <a:blip r:embed="rId2"/>
          <a:stretch>
            <a:fillRect/>
          </a:stretch>
        </p:blipFill>
        <p:spPr>
          <a:xfrm>
            <a:off x="3687580" y="2199337"/>
            <a:ext cx="5104151" cy="2719515"/>
          </a:xfrm>
          <a:prstGeom prst="rect">
            <a:avLst/>
          </a:prstGeom>
        </p:spPr>
      </p:pic>
    </p:spTree>
    <p:extLst>
      <p:ext uri="{BB962C8B-B14F-4D97-AF65-F5344CB8AC3E}">
        <p14:creationId xmlns:p14="http://schemas.microsoft.com/office/powerpoint/2010/main" val="273839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5C20-D54B-EFCC-038A-DE8627179448}"/>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96F903E-43F7-DF18-CA41-AAA537866E8F}"/>
              </a:ext>
            </a:extLst>
          </p:cNvPr>
          <p:cNvSpPr>
            <a:spLocks noGrp="1"/>
          </p:cNvSpPr>
          <p:nvPr>
            <p:ph type="body" sz="quarter" idx="12"/>
          </p:nvPr>
        </p:nvSpPr>
        <p:spPr>
          <a:xfrm>
            <a:off x="415924" y="592138"/>
            <a:ext cx="3955353" cy="384721"/>
          </a:xfrm>
        </p:spPr>
        <p:txBody>
          <a:bodyPr wrap="square">
            <a:normAutofit/>
          </a:bodyPr>
          <a:lstStyle/>
          <a:p>
            <a:pPr>
              <a:lnSpc>
                <a:spcPct val="90000"/>
              </a:lnSpc>
            </a:pPr>
            <a:r>
              <a:rPr lang="sv-SE" sz="1400" dirty="0"/>
              <a:t>Steg 7- Information om ditt evenemang</a:t>
            </a:r>
          </a:p>
        </p:txBody>
      </p:sp>
      <p:sp>
        <p:nvSpPr>
          <p:cNvPr id="4" name="Platshållare för text 3">
            <a:extLst>
              <a:ext uri="{FF2B5EF4-FFF2-40B4-BE49-F238E27FC236}">
                <a16:creationId xmlns:a16="http://schemas.microsoft.com/office/drawing/2014/main" id="{475FBDD5-C049-4136-6B40-75CEAA717748}"/>
              </a:ext>
            </a:extLst>
          </p:cNvPr>
          <p:cNvSpPr>
            <a:spLocks noGrp="1"/>
          </p:cNvSpPr>
          <p:nvPr>
            <p:ph type="body" sz="quarter" idx="16"/>
          </p:nvPr>
        </p:nvSpPr>
        <p:spPr>
          <a:xfrm>
            <a:off x="415925" y="1168137"/>
            <a:ext cx="3967390" cy="3559437"/>
          </a:xfrm>
        </p:spPr>
        <p:txBody>
          <a:bodyPr wrap="square">
            <a:normAutofit/>
          </a:bodyPr>
          <a:lstStyle/>
          <a:p>
            <a:pPr indent="0">
              <a:buNone/>
            </a:pPr>
            <a:r>
              <a:rPr lang="sv-SE" dirty="0"/>
              <a:t>Här fyller du i information om ditt arrangemang.</a:t>
            </a:r>
            <a:br>
              <a:rPr lang="sv-SE" dirty="0"/>
            </a:br>
            <a:br>
              <a:rPr lang="sv-SE" dirty="0"/>
            </a:br>
            <a:r>
              <a:rPr lang="sv-SE" dirty="0"/>
              <a:t>Du hittar riktlinjer här: LÄNK</a:t>
            </a:r>
          </a:p>
          <a:p>
            <a:pPr indent="0">
              <a:buNone/>
            </a:pPr>
            <a:endParaRPr lang="sv-SE" dirty="0"/>
          </a:p>
        </p:txBody>
      </p:sp>
      <p:pic>
        <p:nvPicPr>
          <p:cNvPr id="8" name="Bildobjekt 7">
            <a:extLst>
              <a:ext uri="{FF2B5EF4-FFF2-40B4-BE49-F238E27FC236}">
                <a16:creationId xmlns:a16="http://schemas.microsoft.com/office/drawing/2014/main" id="{BFADC850-C470-CC93-FCFE-17268A65F816}"/>
              </a:ext>
            </a:extLst>
          </p:cNvPr>
          <p:cNvPicPr>
            <a:picLocks noChangeAspect="1"/>
          </p:cNvPicPr>
          <p:nvPr/>
        </p:nvPicPr>
        <p:blipFill>
          <a:blip r:embed="rId2"/>
          <a:stretch>
            <a:fillRect/>
          </a:stretch>
        </p:blipFill>
        <p:spPr>
          <a:xfrm>
            <a:off x="3798689" y="0"/>
            <a:ext cx="6193573" cy="5143500"/>
          </a:xfrm>
          <a:prstGeom prst="rect">
            <a:avLst/>
          </a:prstGeom>
        </p:spPr>
      </p:pic>
    </p:spTree>
    <p:extLst>
      <p:ext uri="{BB962C8B-B14F-4D97-AF65-F5344CB8AC3E}">
        <p14:creationId xmlns:p14="http://schemas.microsoft.com/office/powerpoint/2010/main" val="45411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19D7-45DA-FB77-74BA-765A625B7887}"/>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15FE844-FB69-1C37-8999-826194A1F8EE}"/>
              </a:ext>
            </a:extLst>
          </p:cNvPr>
          <p:cNvSpPr>
            <a:spLocks noGrp="1"/>
          </p:cNvSpPr>
          <p:nvPr>
            <p:ph type="body" sz="quarter" idx="12"/>
          </p:nvPr>
        </p:nvSpPr>
        <p:spPr>
          <a:xfrm>
            <a:off x="415924" y="592138"/>
            <a:ext cx="3955353" cy="384721"/>
          </a:xfrm>
        </p:spPr>
        <p:txBody>
          <a:bodyPr wrap="square">
            <a:normAutofit/>
          </a:bodyPr>
          <a:lstStyle/>
          <a:p>
            <a:pPr>
              <a:lnSpc>
                <a:spcPct val="90000"/>
              </a:lnSpc>
            </a:pPr>
            <a:r>
              <a:rPr lang="sv-SE" sz="2800" dirty="0"/>
              <a:t>Steg 8- Bild</a:t>
            </a:r>
          </a:p>
        </p:txBody>
      </p:sp>
      <p:pic>
        <p:nvPicPr>
          <p:cNvPr id="5" name="Bildobjekt 4">
            <a:extLst>
              <a:ext uri="{FF2B5EF4-FFF2-40B4-BE49-F238E27FC236}">
                <a16:creationId xmlns:a16="http://schemas.microsoft.com/office/drawing/2014/main" id="{8C7D969B-0E79-F5FA-1351-378BCC1EBBA0}"/>
              </a:ext>
            </a:extLst>
          </p:cNvPr>
          <p:cNvPicPr>
            <a:picLocks noChangeAspect="1"/>
          </p:cNvPicPr>
          <p:nvPr/>
        </p:nvPicPr>
        <p:blipFill>
          <a:blip r:embed="rId2"/>
          <a:stretch>
            <a:fillRect/>
          </a:stretch>
        </p:blipFill>
        <p:spPr>
          <a:xfrm>
            <a:off x="4156075" y="519222"/>
            <a:ext cx="4572000" cy="3520439"/>
          </a:xfrm>
          <a:prstGeom prst="rect">
            <a:avLst/>
          </a:prstGeom>
          <a:noFill/>
        </p:spPr>
      </p:pic>
      <p:sp>
        <p:nvSpPr>
          <p:cNvPr id="4" name="Platshållare för text 3">
            <a:extLst>
              <a:ext uri="{FF2B5EF4-FFF2-40B4-BE49-F238E27FC236}">
                <a16:creationId xmlns:a16="http://schemas.microsoft.com/office/drawing/2014/main" id="{2E9F2810-9089-F4F2-8B05-10E97B722C27}"/>
              </a:ext>
            </a:extLst>
          </p:cNvPr>
          <p:cNvSpPr>
            <a:spLocks noGrp="1"/>
          </p:cNvSpPr>
          <p:nvPr>
            <p:ph type="body" sz="quarter" idx="16"/>
          </p:nvPr>
        </p:nvSpPr>
        <p:spPr>
          <a:xfrm>
            <a:off x="415925" y="1168137"/>
            <a:ext cx="3668895" cy="3559437"/>
          </a:xfrm>
        </p:spPr>
        <p:txBody>
          <a:bodyPr wrap="square">
            <a:normAutofit fontScale="85000" lnSpcReduction="10000"/>
          </a:bodyPr>
          <a:lstStyle/>
          <a:p>
            <a:pPr indent="0">
              <a:buNone/>
            </a:pPr>
            <a:r>
              <a:rPr lang="sv-SE" dirty="0"/>
              <a:t>Antingen kan du ladda upp en egen högupplöst bild eller klicka på knappen ”Har du ingen egen bild. Välj då en bild i vårt arkiv”.</a:t>
            </a:r>
            <a:br>
              <a:rPr lang="sv-SE" dirty="0"/>
            </a:br>
            <a:br>
              <a:rPr lang="sv-SE" dirty="0"/>
            </a:br>
            <a:r>
              <a:rPr lang="sv-SE" dirty="0"/>
              <a:t>Där kan du välja att få tillgång till ett öppet bildbibliotek eller till kommunens egna bibliotek.</a:t>
            </a:r>
            <a:br>
              <a:rPr lang="sv-SE" dirty="0"/>
            </a:br>
            <a:br>
              <a:rPr lang="sv-SE" dirty="0"/>
            </a:br>
            <a:r>
              <a:rPr lang="sv-SE" dirty="0"/>
              <a:t>Tänk på att du måste ha rättigheter till den egna bild du väljer. </a:t>
            </a:r>
          </a:p>
          <a:p>
            <a:pPr indent="0">
              <a:buNone/>
            </a:pPr>
            <a:r>
              <a:rPr lang="sv-SE" dirty="0"/>
              <a:t>Om upplösningen inte är OK, d.v.s. om bilden blir suddig eller prickig kommer dit evenemang att raderas.</a:t>
            </a:r>
            <a:br>
              <a:rPr lang="sv-SE" dirty="0"/>
            </a:br>
            <a:br>
              <a:rPr lang="sv-SE" dirty="0"/>
            </a:br>
            <a:endParaRPr lang="sv-SE" dirty="0"/>
          </a:p>
        </p:txBody>
      </p:sp>
    </p:spTree>
    <p:extLst>
      <p:ext uri="{BB962C8B-B14F-4D97-AF65-F5344CB8AC3E}">
        <p14:creationId xmlns:p14="http://schemas.microsoft.com/office/powerpoint/2010/main" val="245758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85046-8E2E-BB95-CACC-4C7E0D3D0D26}"/>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335D3FE-7158-FEEC-C21C-69BBD95EF9AC}"/>
              </a:ext>
            </a:extLst>
          </p:cNvPr>
          <p:cNvSpPr>
            <a:spLocks noGrp="1"/>
          </p:cNvSpPr>
          <p:nvPr>
            <p:ph type="body" sz="quarter" idx="12"/>
          </p:nvPr>
        </p:nvSpPr>
        <p:spPr>
          <a:xfrm>
            <a:off x="415924" y="592138"/>
            <a:ext cx="5145427" cy="384721"/>
          </a:xfrm>
        </p:spPr>
        <p:txBody>
          <a:bodyPr wrap="square">
            <a:normAutofit/>
          </a:bodyPr>
          <a:lstStyle/>
          <a:p>
            <a:pPr>
              <a:lnSpc>
                <a:spcPct val="90000"/>
              </a:lnSpc>
            </a:pPr>
            <a:r>
              <a:rPr lang="sv-SE" sz="2800" dirty="0"/>
              <a:t>Steg 9-Datum och klockslag</a:t>
            </a:r>
          </a:p>
        </p:txBody>
      </p:sp>
      <p:pic>
        <p:nvPicPr>
          <p:cNvPr id="6" name="Bildobjekt 5">
            <a:extLst>
              <a:ext uri="{FF2B5EF4-FFF2-40B4-BE49-F238E27FC236}">
                <a16:creationId xmlns:a16="http://schemas.microsoft.com/office/drawing/2014/main" id="{1837D6C0-98E5-6487-FC98-C1022CC66E03}"/>
              </a:ext>
            </a:extLst>
          </p:cNvPr>
          <p:cNvPicPr>
            <a:picLocks noChangeAspect="1"/>
          </p:cNvPicPr>
          <p:nvPr/>
        </p:nvPicPr>
        <p:blipFill>
          <a:blip r:embed="rId2"/>
          <a:stretch>
            <a:fillRect/>
          </a:stretch>
        </p:blipFill>
        <p:spPr>
          <a:xfrm>
            <a:off x="4572000" y="1514475"/>
            <a:ext cx="4572000" cy="2114549"/>
          </a:xfrm>
          <a:prstGeom prst="rect">
            <a:avLst/>
          </a:prstGeom>
          <a:noFill/>
        </p:spPr>
      </p:pic>
      <p:sp>
        <p:nvSpPr>
          <p:cNvPr id="4" name="Platshållare för text 3">
            <a:extLst>
              <a:ext uri="{FF2B5EF4-FFF2-40B4-BE49-F238E27FC236}">
                <a16:creationId xmlns:a16="http://schemas.microsoft.com/office/drawing/2014/main" id="{0E9DF63B-D416-8822-D3A6-CDD3820E0FCF}"/>
              </a:ext>
            </a:extLst>
          </p:cNvPr>
          <p:cNvSpPr>
            <a:spLocks noGrp="1"/>
          </p:cNvSpPr>
          <p:nvPr>
            <p:ph type="body" sz="quarter" idx="16"/>
          </p:nvPr>
        </p:nvSpPr>
        <p:spPr>
          <a:xfrm>
            <a:off x="415925" y="1168137"/>
            <a:ext cx="3967390" cy="3559437"/>
          </a:xfrm>
        </p:spPr>
        <p:txBody>
          <a:bodyPr wrap="square">
            <a:normAutofit/>
          </a:bodyPr>
          <a:lstStyle/>
          <a:p>
            <a:pPr indent="0">
              <a:buNone/>
            </a:pPr>
            <a:r>
              <a:rPr lang="sv-SE" sz="1500" dirty="0"/>
              <a:t>När du ska lägga till datum och tid, klicka på ”Lägg till datum” när du är klar, annars syns inte datumet.</a:t>
            </a:r>
            <a:br>
              <a:rPr lang="sv-SE" sz="1500" dirty="0"/>
            </a:br>
            <a:br>
              <a:rPr lang="sv-SE" sz="1500" dirty="0"/>
            </a:br>
            <a:endParaRPr lang="sv-SE" sz="1500" dirty="0"/>
          </a:p>
        </p:txBody>
      </p:sp>
    </p:spTree>
    <p:extLst>
      <p:ext uri="{BB962C8B-B14F-4D97-AF65-F5344CB8AC3E}">
        <p14:creationId xmlns:p14="http://schemas.microsoft.com/office/powerpoint/2010/main" val="157031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6B19-CD69-4E33-7D57-9B2291A3923A}"/>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B270895-9BE4-9285-1296-12B9C995396E}"/>
              </a:ext>
            </a:extLst>
          </p:cNvPr>
          <p:cNvSpPr>
            <a:spLocks noGrp="1"/>
          </p:cNvSpPr>
          <p:nvPr>
            <p:ph type="body" sz="quarter" idx="12"/>
          </p:nvPr>
        </p:nvSpPr>
        <p:spPr>
          <a:xfrm>
            <a:off x="415924" y="592138"/>
            <a:ext cx="5145427" cy="384721"/>
          </a:xfrm>
        </p:spPr>
        <p:txBody>
          <a:bodyPr wrap="square">
            <a:normAutofit/>
          </a:bodyPr>
          <a:lstStyle/>
          <a:p>
            <a:pPr>
              <a:lnSpc>
                <a:spcPct val="90000"/>
              </a:lnSpc>
            </a:pPr>
            <a:r>
              <a:rPr lang="sv-SE" sz="2800" dirty="0"/>
              <a:t>Steg 10- Dela event</a:t>
            </a:r>
          </a:p>
        </p:txBody>
      </p:sp>
      <p:pic>
        <p:nvPicPr>
          <p:cNvPr id="6" name="Bildobjekt 5">
            <a:extLst>
              <a:ext uri="{FF2B5EF4-FFF2-40B4-BE49-F238E27FC236}">
                <a16:creationId xmlns:a16="http://schemas.microsoft.com/office/drawing/2014/main" id="{B4B83150-DCEC-D58A-A10B-869692914162}"/>
              </a:ext>
            </a:extLst>
          </p:cNvPr>
          <p:cNvPicPr>
            <a:picLocks noChangeAspect="1"/>
          </p:cNvPicPr>
          <p:nvPr/>
        </p:nvPicPr>
        <p:blipFill>
          <a:blip r:embed="rId2"/>
          <a:stretch>
            <a:fillRect/>
          </a:stretch>
        </p:blipFill>
        <p:spPr>
          <a:xfrm>
            <a:off x="4317167" y="2918088"/>
            <a:ext cx="4572000" cy="2114549"/>
          </a:xfrm>
          <a:prstGeom prst="rect">
            <a:avLst/>
          </a:prstGeom>
          <a:noFill/>
        </p:spPr>
      </p:pic>
      <p:sp>
        <p:nvSpPr>
          <p:cNvPr id="4" name="Platshållare för text 3">
            <a:extLst>
              <a:ext uri="{FF2B5EF4-FFF2-40B4-BE49-F238E27FC236}">
                <a16:creationId xmlns:a16="http://schemas.microsoft.com/office/drawing/2014/main" id="{B8352BA0-F80B-DB68-52B5-ECA5A92967B0}"/>
              </a:ext>
            </a:extLst>
          </p:cNvPr>
          <p:cNvSpPr>
            <a:spLocks noGrp="1"/>
          </p:cNvSpPr>
          <p:nvPr>
            <p:ph type="body" sz="quarter" idx="16"/>
          </p:nvPr>
        </p:nvSpPr>
        <p:spPr>
          <a:xfrm>
            <a:off x="415925" y="1168137"/>
            <a:ext cx="3967390" cy="3559437"/>
          </a:xfrm>
        </p:spPr>
        <p:txBody>
          <a:bodyPr wrap="square">
            <a:normAutofit/>
          </a:bodyPr>
          <a:lstStyle/>
          <a:p>
            <a:pPr indent="0">
              <a:buNone/>
            </a:pPr>
            <a:r>
              <a:rPr lang="sv-SE" sz="1500" dirty="0"/>
              <a:t>Om du vill att fler ska kunna redigera ditt event klickar du på ”Dela event”. Fyll i mejladress till den som ska kunna redigera.</a:t>
            </a:r>
            <a:br>
              <a:rPr lang="sv-SE" sz="1500" dirty="0"/>
            </a:br>
            <a:br>
              <a:rPr lang="sv-SE" sz="1500" dirty="0"/>
            </a:br>
            <a:endParaRPr lang="sv-SE" sz="1500" dirty="0"/>
          </a:p>
          <a:p>
            <a:pPr indent="0">
              <a:buNone/>
            </a:pPr>
            <a:endParaRPr lang="sv-SE" sz="1500" dirty="0"/>
          </a:p>
          <a:p>
            <a:pPr indent="0">
              <a:buNone/>
            </a:pPr>
            <a:br>
              <a:rPr lang="sv-SE" sz="1500" dirty="0"/>
            </a:br>
            <a:r>
              <a:rPr lang="sv-SE" sz="1500" dirty="0"/>
              <a:t>När du är klar kan du förhandsgranska ditt evenemang och därefter klicka på skicka in evenemang.</a:t>
            </a:r>
            <a:br>
              <a:rPr lang="sv-SE" sz="1500" dirty="0"/>
            </a:br>
            <a:br>
              <a:rPr lang="sv-SE" sz="1500" dirty="0"/>
            </a:br>
            <a:endParaRPr lang="sv-SE" sz="1500" dirty="0"/>
          </a:p>
        </p:txBody>
      </p:sp>
      <p:pic>
        <p:nvPicPr>
          <p:cNvPr id="5" name="Bildobjekt 4">
            <a:extLst>
              <a:ext uri="{FF2B5EF4-FFF2-40B4-BE49-F238E27FC236}">
                <a16:creationId xmlns:a16="http://schemas.microsoft.com/office/drawing/2014/main" id="{BCA2FF87-66DE-A16C-5B31-E688F86A39A2}"/>
              </a:ext>
            </a:extLst>
          </p:cNvPr>
          <p:cNvPicPr>
            <a:picLocks noChangeAspect="1"/>
          </p:cNvPicPr>
          <p:nvPr/>
        </p:nvPicPr>
        <p:blipFill>
          <a:blip r:embed="rId3"/>
          <a:stretch>
            <a:fillRect/>
          </a:stretch>
        </p:blipFill>
        <p:spPr>
          <a:xfrm>
            <a:off x="4383314" y="342813"/>
            <a:ext cx="4852389" cy="2352673"/>
          </a:xfrm>
          <a:prstGeom prst="rect">
            <a:avLst/>
          </a:prstGeom>
        </p:spPr>
      </p:pic>
    </p:spTree>
    <p:extLst>
      <p:ext uri="{BB962C8B-B14F-4D97-AF65-F5344CB8AC3E}">
        <p14:creationId xmlns:p14="http://schemas.microsoft.com/office/powerpoint/2010/main" val="75060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F1D3D91-4D43-2A88-0C56-95E0EE6FBAB8}"/>
              </a:ext>
            </a:extLst>
          </p:cNvPr>
          <p:cNvSpPr>
            <a:spLocks noGrp="1"/>
          </p:cNvSpPr>
          <p:nvPr>
            <p:ph type="body" sz="quarter" idx="12"/>
          </p:nvPr>
        </p:nvSpPr>
        <p:spPr/>
        <p:txBody>
          <a:bodyPr/>
          <a:lstStyle/>
          <a:p>
            <a:r>
              <a:rPr lang="sv-SE" dirty="0"/>
              <a:t>Nu är du klar!</a:t>
            </a:r>
          </a:p>
        </p:txBody>
      </p:sp>
      <p:pic>
        <p:nvPicPr>
          <p:cNvPr id="6" name="Platshållare för bild 5">
            <a:extLst>
              <a:ext uri="{FF2B5EF4-FFF2-40B4-BE49-F238E27FC236}">
                <a16:creationId xmlns:a16="http://schemas.microsoft.com/office/drawing/2014/main" id="{85B4C778-8CC4-39CB-3E30-1F1A33D3F74D}"/>
              </a:ext>
            </a:extLst>
          </p:cNvPr>
          <p:cNvPicPr>
            <a:picLocks noGrp="1" noChangeAspect="1"/>
          </p:cNvPicPr>
          <p:nvPr>
            <p:ph type="pic" sz="quarter" idx="13"/>
          </p:nvPr>
        </p:nvPicPr>
        <p:blipFill>
          <a:blip r:embed="rId2"/>
          <a:srcRect l="23307" r="23307"/>
          <a:stretch/>
        </p:blipFill>
        <p:spPr>
          <a:xfrm>
            <a:off x="4371276" y="0"/>
            <a:ext cx="4772723" cy="5143500"/>
          </a:xfrm>
          <a:prstGeom prst="rect">
            <a:avLst/>
          </a:prstGeom>
          <a:solidFill>
            <a:srgbClr val="FFFFFF"/>
          </a:solidFill>
        </p:spPr>
      </p:pic>
      <p:sp>
        <p:nvSpPr>
          <p:cNvPr id="4" name="Platshållare för text 3">
            <a:extLst>
              <a:ext uri="{FF2B5EF4-FFF2-40B4-BE49-F238E27FC236}">
                <a16:creationId xmlns:a16="http://schemas.microsoft.com/office/drawing/2014/main" id="{D0FF3F07-32F9-90A7-E665-A61DAAD0808B}"/>
              </a:ext>
            </a:extLst>
          </p:cNvPr>
          <p:cNvSpPr>
            <a:spLocks noGrp="1"/>
          </p:cNvSpPr>
          <p:nvPr>
            <p:ph type="body" sz="quarter" idx="16"/>
          </p:nvPr>
        </p:nvSpPr>
        <p:spPr/>
        <p:txBody>
          <a:bodyPr/>
          <a:lstStyle/>
          <a:p>
            <a:r>
              <a:rPr lang="sv-SE" dirty="0"/>
              <a:t>När du skickat in ditt evenemang godkänns det av kommunikationsenheten.</a:t>
            </a:r>
          </a:p>
          <a:p>
            <a:endParaRPr lang="sv-SE" dirty="0"/>
          </a:p>
          <a:p>
            <a:r>
              <a:rPr lang="sv-SE" dirty="0"/>
              <a:t>Evenemanget publiceras antingen i båda kanaler (</a:t>
            </a:r>
            <a:r>
              <a:rPr lang="sv-SE" dirty="0" err="1"/>
              <a:t>Greater</a:t>
            </a:r>
            <a:r>
              <a:rPr lang="sv-SE" dirty="0"/>
              <a:t> Falsterbo och Vellinge.se) eller i en av dem.</a:t>
            </a:r>
          </a:p>
          <a:p>
            <a:endParaRPr lang="sv-SE" dirty="0"/>
          </a:p>
          <a:p>
            <a:r>
              <a:rPr lang="sv-SE" dirty="0"/>
              <a:t>Du kan nu gå in och göra ändringar i ditt evenemang via din inloggning. Där kan du även se hur många som klickat på evenemanget.</a:t>
            </a:r>
          </a:p>
        </p:txBody>
      </p:sp>
    </p:spTree>
    <p:extLst>
      <p:ext uri="{BB962C8B-B14F-4D97-AF65-F5344CB8AC3E}">
        <p14:creationId xmlns:p14="http://schemas.microsoft.com/office/powerpoint/2010/main" val="156353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F3A8D07-15D6-434B-89D2-D3D6967A22A6}"/>
              </a:ext>
            </a:extLst>
          </p:cNvPr>
          <p:cNvSpPr>
            <a:spLocks noGrp="1"/>
          </p:cNvSpPr>
          <p:nvPr>
            <p:ph type="body" sz="quarter" idx="4294967295"/>
          </p:nvPr>
        </p:nvSpPr>
        <p:spPr>
          <a:xfrm>
            <a:off x="1260000" y="741889"/>
            <a:ext cx="6624000" cy="1403480"/>
          </a:xfrm>
          <a:prstGeom prst="rect">
            <a:avLst/>
          </a:prstGeom>
        </p:spPr>
        <p:txBody>
          <a:bodyPr/>
          <a:lstStyle/>
          <a:p>
            <a:endParaRPr lang="sv-SE"/>
          </a:p>
        </p:txBody>
      </p:sp>
      <p:sp>
        <p:nvSpPr>
          <p:cNvPr id="11" name="Platshållare för bild 10">
            <a:extLst>
              <a:ext uri="{FF2B5EF4-FFF2-40B4-BE49-F238E27FC236}">
                <a16:creationId xmlns:a16="http://schemas.microsoft.com/office/drawing/2014/main" id="{833DC305-55D7-F047-93A2-F6C79E6AE961}"/>
              </a:ext>
            </a:extLst>
          </p:cNvPr>
          <p:cNvSpPr>
            <a:spLocks noGrp="1"/>
          </p:cNvSpPr>
          <p:nvPr>
            <p:ph type="pic" sz="quarter" idx="11"/>
          </p:nvPr>
        </p:nvSpPr>
        <p:spPr/>
        <p:txBody>
          <a:bodyPr/>
          <a:lstStyle/>
          <a:p>
            <a:endParaRPr lang="sv-SE" dirty="0"/>
          </a:p>
        </p:txBody>
      </p:sp>
      <p:sp>
        <p:nvSpPr>
          <p:cNvPr id="15" name="TextBox 9">
            <a:extLst>
              <a:ext uri="{FF2B5EF4-FFF2-40B4-BE49-F238E27FC236}">
                <a16:creationId xmlns:a16="http://schemas.microsoft.com/office/drawing/2014/main" id="{0B47C763-D6CE-8347-A792-79E76155E0F4}"/>
              </a:ext>
            </a:extLst>
          </p:cNvPr>
          <p:cNvSpPr txBox="1"/>
          <p:nvPr/>
        </p:nvSpPr>
        <p:spPr>
          <a:xfrm>
            <a:off x="7405007" y="193136"/>
            <a:ext cx="1500876" cy="107722"/>
          </a:xfrm>
          <a:prstGeom prst="rect">
            <a:avLst/>
          </a:prstGeom>
          <a:noFill/>
        </p:spPr>
        <p:txBody>
          <a:bodyPr wrap="square" lIns="0" tIns="0" rIns="0" bIns="0" rtlCol="0">
            <a:spAutoFit/>
          </a:bodyPr>
          <a:lstStyle/>
          <a:p>
            <a:pPr algn="r"/>
            <a:r>
              <a:rPr lang="en-US" sz="700" dirty="0" err="1">
                <a:solidFill>
                  <a:schemeClr val="bg1"/>
                </a:solidFill>
                <a:cs typeface="Arial"/>
              </a:rPr>
              <a:t>Vellinge.se</a:t>
            </a:r>
            <a:r>
              <a:rPr lang="en-US" sz="700" dirty="0">
                <a:solidFill>
                  <a:schemeClr val="bg1"/>
                </a:solidFill>
                <a:cs typeface="Arial"/>
              </a:rPr>
              <a:t>  |  #</a:t>
            </a:r>
            <a:r>
              <a:rPr lang="en-US" sz="700" dirty="0" err="1">
                <a:solidFill>
                  <a:schemeClr val="bg1"/>
                </a:solidFill>
                <a:cs typeface="Arial"/>
              </a:rPr>
              <a:t>bättreutsiktervellinge</a:t>
            </a:r>
            <a:endParaRPr lang="en-US" sz="700" dirty="0">
              <a:solidFill>
                <a:schemeClr val="bg1"/>
              </a:solidFill>
              <a:cs typeface="Arial"/>
            </a:endParaRPr>
          </a:p>
        </p:txBody>
      </p:sp>
      <p:sp>
        <p:nvSpPr>
          <p:cNvPr id="16" name="Platshållare för text 3">
            <a:extLst>
              <a:ext uri="{FF2B5EF4-FFF2-40B4-BE49-F238E27FC236}">
                <a16:creationId xmlns:a16="http://schemas.microsoft.com/office/drawing/2014/main" id="{A8EC0D06-E7A7-BC43-82CF-B5361DEE7B1D}"/>
              </a:ext>
            </a:extLst>
          </p:cNvPr>
          <p:cNvSpPr txBox="1">
            <a:spLocks/>
          </p:cNvSpPr>
          <p:nvPr/>
        </p:nvSpPr>
        <p:spPr>
          <a:xfrm>
            <a:off x="1260000" y="1260387"/>
            <a:ext cx="6624000" cy="1311363"/>
          </a:xfrm>
          <a:prstGeom prst="rect">
            <a:avLst/>
          </a:prstGeom>
          <a:effectLst/>
        </p:spPr>
        <p:txBody>
          <a:bodyPr vert="horz" lIns="0" tIns="0" rIns="0" bIns="0" anchor="ctr">
            <a:noAutofit/>
          </a:bodyPr>
          <a:lstStyle>
            <a:lvl1pPr marL="0" indent="0" algn="ctr" defTabSz="457200" rtl="0" eaLnBrk="1" latinLnBrk="0" hangingPunct="1">
              <a:lnSpc>
                <a:spcPts val="4600"/>
              </a:lnSpc>
              <a:spcBef>
                <a:spcPts val="0"/>
              </a:spcBef>
              <a:buFont typeface="Arial"/>
              <a:buNone/>
              <a:defRPr sz="4200" b="0" i="0" kern="1200" cap="none" baseline="0">
                <a:solidFill>
                  <a:schemeClr val="bg1"/>
                </a:solidFill>
                <a:effectLst/>
                <a:latin typeface="Gill Sans Nova SemiBold" panose="020B0502020204020203" pitchFamily="34" charset="0"/>
                <a:ea typeface="+mn-ea"/>
                <a:cs typeface="Gill Sans Std"/>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5400" b="1" spc="-300" dirty="0">
                <a:latin typeface="+mj-lt"/>
              </a:rPr>
              <a:t>Behöver du hjälp?</a:t>
            </a:r>
            <a:endParaRPr lang="sv-SE" sz="5400" b="1" dirty="0">
              <a:latin typeface="+mj-lt"/>
            </a:endParaRPr>
          </a:p>
        </p:txBody>
      </p:sp>
      <p:sp>
        <p:nvSpPr>
          <p:cNvPr id="13" name="Platshållare för text 7">
            <a:extLst>
              <a:ext uri="{FF2B5EF4-FFF2-40B4-BE49-F238E27FC236}">
                <a16:creationId xmlns:a16="http://schemas.microsoft.com/office/drawing/2014/main" id="{707DF969-F165-C446-A53B-0FF8FF9D9AD4}"/>
              </a:ext>
            </a:extLst>
          </p:cNvPr>
          <p:cNvSpPr txBox="1">
            <a:spLocks/>
          </p:cNvSpPr>
          <p:nvPr/>
        </p:nvSpPr>
        <p:spPr>
          <a:xfrm>
            <a:off x="215900" y="2813466"/>
            <a:ext cx="9143999" cy="369332"/>
          </a:xfrm>
          <a:prstGeom prst="rect">
            <a:avLst/>
          </a:prstGeom>
        </p:spPr>
        <p:txBody>
          <a:bodyPr vert="horz" wrap="square">
            <a:spAutoFit/>
          </a:bodyPr>
          <a:lstStyle>
            <a:lvl1pPr marL="0" indent="0" algn="ctr" defTabSz="457200" rtl="0" eaLnBrk="1" latinLnBrk="0" hangingPunct="1">
              <a:spcBef>
                <a:spcPct val="20000"/>
              </a:spcBef>
              <a:buFont typeface="Arial"/>
              <a:buNone/>
              <a:defRPr sz="1500" b="0" i="0" kern="1200" baseline="0">
                <a:solidFill>
                  <a:schemeClr val="tx1"/>
                </a:solidFill>
                <a:latin typeface="Gill Sans Std Light" panose="020B0302020104020203" pitchFamily="34" charset="0"/>
                <a:ea typeface="+mn-ea"/>
                <a:cs typeface="Gill Sans Std Light" panose="020B030202010402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800" dirty="0">
                <a:solidFill>
                  <a:schemeClr val="bg1"/>
                </a:solidFill>
                <a:latin typeface="+mn-lt"/>
              </a:rPr>
              <a:t>kommunikation@vellinge.se </a:t>
            </a:r>
          </a:p>
        </p:txBody>
      </p:sp>
      <p:pic>
        <p:nvPicPr>
          <p:cNvPr id="8" name="Bildobjekt 7" descr="En bild som visar ritning&#10;&#10;Automatiskt genererad beskrivning">
            <a:extLst>
              <a:ext uri="{FF2B5EF4-FFF2-40B4-BE49-F238E27FC236}">
                <a16:creationId xmlns:a16="http://schemas.microsoft.com/office/drawing/2014/main" id="{44A1EA83-51AE-4545-A9AD-319F1DE6423C}"/>
              </a:ext>
            </a:extLst>
          </p:cNvPr>
          <p:cNvPicPr>
            <a:picLocks noChangeAspect="1"/>
          </p:cNvPicPr>
          <p:nvPr/>
        </p:nvPicPr>
        <p:blipFill>
          <a:blip r:embed="rId3"/>
          <a:stretch>
            <a:fillRect/>
          </a:stretch>
        </p:blipFill>
        <p:spPr>
          <a:xfrm>
            <a:off x="7812004" y="4035426"/>
            <a:ext cx="1389600" cy="1147931"/>
          </a:xfrm>
          <a:prstGeom prst="rect">
            <a:avLst/>
          </a:prstGeom>
        </p:spPr>
      </p:pic>
    </p:spTree>
    <p:extLst>
      <p:ext uri="{BB962C8B-B14F-4D97-AF65-F5344CB8AC3E}">
        <p14:creationId xmlns:p14="http://schemas.microsoft.com/office/powerpoint/2010/main" val="41004440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833DC305-55D7-F047-93A2-F6C79E6AE961}"/>
              </a:ext>
            </a:extLst>
          </p:cNvPr>
          <p:cNvSpPr>
            <a:spLocks noGrp="1"/>
          </p:cNvSpPr>
          <p:nvPr>
            <p:ph type="pic" sz="quarter" idx="11"/>
          </p:nvPr>
        </p:nvSpPr>
        <p:spPr/>
        <p:txBody>
          <a:bodyPr/>
          <a:lstStyle/>
          <a:p>
            <a:endParaRPr lang="sv-SE" dirty="0"/>
          </a:p>
        </p:txBody>
      </p:sp>
      <p:sp>
        <p:nvSpPr>
          <p:cNvPr id="15" name="TextBox 9">
            <a:extLst>
              <a:ext uri="{FF2B5EF4-FFF2-40B4-BE49-F238E27FC236}">
                <a16:creationId xmlns:a16="http://schemas.microsoft.com/office/drawing/2014/main" id="{0B47C763-D6CE-8347-A792-79E76155E0F4}"/>
              </a:ext>
            </a:extLst>
          </p:cNvPr>
          <p:cNvSpPr txBox="1"/>
          <p:nvPr/>
        </p:nvSpPr>
        <p:spPr>
          <a:xfrm>
            <a:off x="7344229" y="193136"/>
            <a:ext cx="1561654" cy="107722"/>
          </a:xfrm>
          <a:prstGeom prst="rect">
            <a:avLst/>
          </a:prstGeom>
          <a:noFill/>
        </p:spPr>
        <p:txBody>
          <a:bodyPr wrap="square" lIns="0" tIns="0" rIns="0" bIns="0" rtlCol="0">
            <a:spAutoFit/>
          </a:bodyPr>
          <a:lstStyle/>
          <a:p>
            <a:pPr algn="r"/>
            <a:r>
              <a:rPr lang="en-US" sz="700" dirty="0" err="1">
                <a:solidFill>
                  <a:schemeClr val="bg1"/>
                </a:solidFill>
                <a:cs typeface="Arial"/>
              </a:rPr>
              <a:t>Vellinge.se</a:t>
            </a:r>
            <a:r>
              <a:rPr lang="en-US" sz="700" b="0" i="0" dirty="0">
                <a:solidFill>
                  <a:schemeClr val="bg1"/>
                </a:solidFill>
                <a:latin typeface="+mn-lt"/>
                <a:cs typeface="Arial"/>
              </a:rPr>
              <a:t>  |  #</a:t>
            </a:r>
            <a:r>
              <a:rPr lang="en-US" sz="700" b="0" i="0" dirty="0" err="1">
                <a:solidFill>
                  <a:schemeClr val="bg1"/>
                </a:solidFill>
                <a:latin typeface="+mn-lt"/>
                <a:cs typeface="Arial"/>
              </a:rPr>
              <a:t>bättreutsiktervellinge</a:t>
            </a:r>
            <a:endParaRPr lang="en-US" sz="700" b="0" i="0" dirty="0">
              <a:solidFill>
                <a:schemeClr val="bg1"/>
              </a:solidFill>
              <a:latin typeface="+mn-lt"/>
              <a:cs typeface="Arial"/>
            </a:endParaRPr>
          </a:p>
        </p:txBody>
      </p:sp>
      <p:sp>
        <p:nvSpPr>
          <p:cNvPr id="16" name="Platshållare för text 3">
            <a:extLst>
              <a:ext uri="{FF2B5EF4-FFF2-40B4-BE49-F238E27FC236}">
                <a16:creationId xmlns:a16="http://schemas.microsoft.com/office/drawing/2014/main" id="{A8EC0D06-E7A7-BC43-82CF-B5361DEE7B1D}"/>
              </a:ext>
            </a:extLst>
          </p:cNvPr>
          <p:cNvSpPr txBox="1">
            <a:spLocks/>
          </p:cNvSpPr>
          <p:nvPr/>
        </p:nvSpPr>
        <p:spPr>
          <a:xfrm>
            <a:off x="793289" y="1251101"/>
            <a:ext cx="7223936" cy="1311363"/>
          </a:xfrm>
          <a:prstGeom prst="rect">
            <a:avLst/>
          </a:prstGeom>
          <a:effectLst/>
        </p:spPr>
        <p:txBody>
          <a:bodyPr vert="horz" lIns="0" tIns="0" rIns="0" bIns="0" anchor="ctr">
            <a:noAutofit/>
          </a:bodyPr>
          <a:lstStyle>
            <a:lvl1pPr marL="0" indent="0" algn="ctr" defTabSz="457200" rtl="0" eaLnBrk="1" latinLnBrk="0" hangingPunct="1">
              <a:lnSpc>
                <a:spcPts val="4600"/>
              </a:lnSpc>
              <a:spcBef>
                <a:spcPts val="0"/>
              </a:spcBef>
              <a:buFont typeface="Arial"/>
              <a:buNone/>
              <a:defRPr sz="4200" b="0" i="0" kern="1200" cap="none" baseline="0">
                <a:solidFill>
                  <a:schemeClr val="bg1"/>
                </a:solidFill>
                <a:effectLst/>
                <a:latin typeface="Gill Sans Nova SemiBold" panose="020B0502020204020203" pitchFamily="34" charset="0"/>
                <a:ea typeface="+mn-ea"/>
                <a:cs typeface="Gill Sans Std"/>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5600"/>
              </a:lnSpc>
            </a:pPr>
            <a:endParaRPr lang="sv-SE" sz="5400" b="1" dirty="0">
              <a:latin typeface="+mj-lt"/>
            </a:endParaRPr>
          </a:p>
          <a:p>
            <a:pPr>
              <a:lnSpc>
                <a:spcPts val="5600"/>
              </a:lnSpc>
            </a:pPr>
            <a:r>
              <a:rPr lang="sv-SE" sz="5400" b="1" dirty="0">
                <a:latin typeface="+mj-lt"/>
              </a:rPr>
              <a:t>Utbildning </a:t>
            </a:r>
          </a:p>
          <a:p>
            <a:pPr>
              <a:lnSpc>
                <a:spcPts val="5600"/>
              </a:lnSpc>
            </a:pPr>
            <a:r>
              <a:rPr lang="sv-SE" sz="5400" b="1" dirty="0">
                <a:latin typeface="+mj-lt"/>
              </a:rPr>
              <a:t>evenemangskalendern</a:t>
            </a:r>
          </a:p>
        </p:txBody>
      </p:sp>
      <p:pic>
        <p:nvPicPr>
          <p:cNvPr id="6" name="Bildobjekt 5">
            <a:extLst>
              <a:ext uri="{FF2B5EF4-FFF2-40B4-BE49-F238E27FC236}">
                <a16:creationId xmlns:a16="http://schemas.microsoft.com/office/drawing/2014/main" id="{8616F91C-57EA-41EC-8458-E6B9117B269F}"/>
              </a:ext>
            </a:extLst>
          </p:cNvPr>
          <p:cNvPicPr>
            <a:picLocks noChangeAspect="1"/>
          </p:cNvPicPr>
          <p:nvPr/>
        </p:nvPicPr>
        <p:blipFill>
          <a:blip r:embed="rId2"/>
          <a:stretch>
            <a:fillRect/>
          </a:stretch>
        </p:blipFill>
        <p:spPr>
          <a:xfrm>
            <a:off x="-51871" y="-37068"/>
            <a:ext cx="1389403" cy="1147768"/>
          </a:xfrm>
          <a:prstGeom prst="rect">
            <a:avLst/>
          </a:prstGeom>
        </p:spPr>
      </p:pic>
    </p:spTree>
    <p:extLst>
      <p:ext uri="{BB962C8B-B14F-4D97-AF65-F5344CB8AC3E}">
        <p14:creationId xmlns:p14="http://schemas.microsoft.com/office/powerpoint/2010/main" val="3377148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F6E3E-CD80-AE57-930B-40BAFEDDEE2F}"/>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9962699-D721-9B7E-541A-134559074E4B}"/>
              </a:ext>
            </a:extLst>
          </p:cNvPr>
          <p:cNvSpPr>
            <a:spLocks noGrp="1"/>
          </p:cNvSpPr>
          <p:nvPr>
            <p:ph type="body" sz="quarter" idx="12"/>
          </p:nvPr>
        </p:nvSpPr>
        <p:spPr>
          <a:xfrm>
            <a:off x="415923" y="713251"/>
            <a:ext cx="8304213" cy="384721"/>
          </a:xfrm>
        </p:spPr>
        <p:txBody>
          <a:bodyPr/>
          <a:lstStyle/>
          <a:p>
            <a:r>
              <a:rPr lang="sv-SE" dirty="0"/>
              <a:t>Utbildning</a:t>
            </a:r>
          </a:p>
        </p:txBody>
      </p:sp>
      <p:sp>
        <p:nvSpPr>
          <p:cNvPr id="3" name="Platshållare för text 1">
            <a:extLst>
              <a:ext uri="{FF2B5EF4-FFF2-40B4-BE49-F238E27FC236}">
                <a16:creationId xmlns:a16="http://schemas.microsoft.com/office/drawing/2014/main" id="{D427281B-F3B3-E191-8CBF-65AAC3CA4CDA}"/>
              </a:ext>
            </a:extLst>
          </p:cNvPr>
          <p:cNvSpPr txBox="1">
            <a:spLocks/>
          </p:cNvSpPr>
          <p:nvPr/>
        </p:nvSpPr>
        <p:spPr>
          <a:xfrm>
            <a:off x="415922" y="1807186"/>
            <a:ext cx="8304213" cy="3648936"/>
          </a:xfrm>
          <a:prstGeom prst="rect">
            <a:avLst/>
          </a:prstGeom>
        </p:spPr>
        <p:txBody>
          <a:bodyPr vert="horz" wrap="square" lIns="0" tIns="0" rIns="0" bIns="0">
            <a:noAutofit/>
          </a:bodyPr>
          <a:lstStyle>
            <a:lvl1pPr marL="0" indent="0" algn="l" defTabSz="457200" rtl="0" eaLnBrk="1" latinLnBrk="0" hangingPunct="1">
              <a:spcBef>
                <a:spcPct val="20000"/>
              </a:spcBef>
              <a:buFont typeface="Arial"/>
              <a:buNone/>
              <a:defRPr sz="3000" b="1" i="0" kern="1200">
                <a:solidFill>
                  <a:srgbClr val="0061A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800" dirty="0"/>
              <a:t>Genomgång- välkommen att hänga med via din egen dator</a:t>
            </a:r>
          </a:p>
          <a:p>
            <a:endParaRPr lang="sv-SE" sz="1800" dirty="0"/>
          </a:p>
          <a:p>
            <a:r>
              <a:rPr lang="sv-SE" sz="1800" dirty="0"/>
              <a:t>Frågor</a:t>
            </a:r>
          </a:p>
          <a:p>
            <a:endParaRPr lang="sv-SE" sz="1800" dirty="0"/>
          </a:p>
          <a:p>
            <a:r>
              <a:rPr lang="sv-SE" sz="1800" dirty="0"/>
              <a:t>Bensträckare</a:t>
            </a:r>
          </a:p>
          <a:p>
            <a:endParaRPr lang="sv-SE" sz="1800" dirty="0"/>
          </a:p>
          <a:p>
            <a:r>
              <a:rPr lang="sv-SE" sz="1800" dirty="0"/>
              <a:t>Testa på egen hand</a:t>
            </a:r>
          </a:p>
          <a:p>
            <a:endParaRPr lang="sv-SE" sz="1800" dirty="0"/>
          </a:p>
          <a:p>
            <a:endParaRPr lang="sv-SE" dirty="0"/>
          </a:p>
          <a:p>
            <a:endParaRPr lang="sv-SE" dirty="0"/>
          </a:p>
        </p:txBody>
      </p:sp>
    </p:spTree>
    <p:extLst>
      <p:ext uri="{BB962C8B-B14F-4D97-AF65-F5344CB8AC3E}">
        <p14:creationId xmlns:p14="http://schemas.microsoft.com/office/powerpoint/2010/main" val="4982803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34910C8-D05B-3543-947D-D2DE005740FF}"/>
              </a:ext>
            </a:extLst>
          </p:cNvPr>
          <p:cNvSpPr>
            <a:spLocks noGrp="1"/>
          </p:cNvSpPr>
          <p:nvPr>
            <p:ph type="body" sz="quarter" idx="12"/>
          </p:nvPr>
        </p:nvSpPr>
        <p:spPr>
          <a:xfrm>
            <a:off x="415923" y="1427815"/>
            <a:ext cx="8304213" cy="384721"/>
          </a:xfrm>
        </p:spPr>
        <p:txBody>
          <a:bodyPr/>
          <a:lstStyle/>
          <a:p>
            <a:r>
              <a:rPr lang="sv-SE" dirty="0"/>
              <a:t>Välkommen till vår nya evenemangskalender!</a:t>
            </a:r>
          </a:p>
        </p:txBody>
      </p:sp>
      <p:pic>
        <p:nvPicPr>
          <p:cNvPr id="5" name="Bildobjekt 4">
            <a:extLst>
              <a:ext uri="{FF2B5EF4-FFF2-40B4-BE49-F238E27FC236}">
                <a16:creationId xmlns:a16="http://schemas.microsoft.com/office/drawing/2014/main" id="{ABEA466D-9558-3F4A-E980-815781EEB58D}"/>
              </a:ext>
            </a:extLst>
          </p:cNvPr>
          <p:cNvPicPr>
            <a:picLocks noChangeAspect="1"/>
          </p:cNvPicPr>
          <p:nvPr/>
        </p:nvPicPr>
        <p:blipFill>
          <a:blip r:embed="rId3"/>
          <a:stretch>
            <a:fillRect/>
          </a:stretch>
        </p:blipFill>
        <p:spPr>
          <a:xfrm>
            <a:off x="2166400" y="2307194"/>
            <a:ext cx="4803260" cy="1978616"/>
          </a:xfrm>
          <a:prstGeom prst="rect">
            <a:avLst/>
          </a:prstGeom>
        </p:spPr>
      </p:pic>
    </p:spTree>
    <p:extLst>
      <p:ext uri="{BB962C8B-B14F-4D97-AF65-F5344CB8AC3E}">
        <p14:creationId xmlns:p14="http://schemas.microsoft.com/office/powerpoint/2010/main" val="2878508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DAE6-8A89-6E1B-ED17-C99D736EA1C6}"/>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131019A-A114-763F-3438-139F8E6A4EDC}"/>
              </a:ext>
            </a:extLst>
          </p:cNvPr>
          <p:cNvSpPr>
            <a:spLocks noGrp="1"/>
          </p:cNvSpPr>
          <p:nvPr>
            <p:ph type="body" sz="quarter" idx="12"/>
          </p:nvPr>
        </p:nvSpPr>
        <p:spPr>
          <a:xfrm>
            <a:off x="415924" y="319633"/>
            <a:ext cx="8074068" cy="1151883"/>
          </a:xfrm>
        </p:spPr>
        <p:txBody>
          <a:bodyPr wrap="square">
            <a:normAutofit fontScale="92500" lnSpcReduction="10000"/>
          </a:bodyPr>
          <a:lstStyle/>
          <a:p>
            <a:pPr>
              <a:lnSpc>
                <a:spcPct val="90000"/>
              </a:lnSpc>
            </a:pPr>
            <a:r>
              <a:rPr lang="sv-SE" sz="2400" dirty="0"/>
              <a:t>RIKTLINJER</a:t>
            </a:r>
            <a:br>
              <a:rPr lang="sv-SE" sz="1400" dirty="0"/>
            </a:br>
            <a:endParaRPr lang="sv-SE" sz="1400" dirty="0"/>
          </a:p>
          <a:p>
            <a:pPr>
              <a:lnSpc>
                <a:spcPct val="90000"/>
              </a:lnSpc>
            </a:pPr>
            <a:r>
              <a:rPr lang="sv-SE" sz="1400" dirty="0"/>
              <a:t>Vilka evenemang kan jag marknadsföra?</a:t>
            </a:r>
            <a:br>
              <a:rPr lang="sv-SE" sz="1400" dirty="0"/>
            </a:br>
            <a:br>
              <a:rPr lang="sv-SE" sz="1400" dirty="0"/>
            </a:br>
            <a:r>
              <a:rPr lang="sv-SE" sz="1400" dirty="0"/>
              <a:t>Grundregeln är att arrangemangen ska vara öppna för alla eller en specifik målgrupp, inga arrangemang som publiceras här ska vara endast för medlemmar till exempel.</a:t>
            </a:r>
          </a:p>
          <a:p>
            <a:pPr>
              <a:lnSpc>
                <a:spcPct val="90000"/>
              </a:lnSpc>
            </a:pPr>
            <a:endParaRPr lang="sv-SE" sz="1400" dirty="0"/>
          </a:p>
        </p:txBody>
      </p:sp>
      <p:sp>
        <p:nvSpPr>
          <p:cNvPr id="4" name="Platshållare för text 3">
            <a:extLst>
              <a:ext uri="{FF2B5EF4-FFF2-40B4-BE49-F238E27FC236}">
                <a16:creationId xmlns:a16="http://schemas.microsoft.com/office/drawing/2014/main" id="{ADE41564-7D9B-8C9F-55F9-A17EC3743164}"/>
              </a:ext>
            </a:extLst>
          </p:cNvPr>
          <p:cNvSpPr>
            <a:spLocks noGrp="1"/>
          </p:cNvSpPr>
          <p:nvPr>
            <p:ph type="body" sz="quarter" idx="16"/>
          </p:nvPr>
        </p:nvSpPr>
        <p:spPr>
          <a:xfrm>
            <a:off x="415924" y="1803978"/>
            <a:ext cx="3592901" cy="3559437"/>
          </a:xfrm>
        </p:spPr>
        <p:txBody>
          <a:bodyPr wrap="square">
            <a:normAutofit/>
          </a:bodyPr>
          <a:lstStyle/>
          <a:p>
            <a:pPr lvl="0"/>
            <a:r>
              <a:rPr lang="sv-SE" dirty="0"/>
              <a:t>Musikarrangemang</a:t>
            </a:r>
          </a:p>
          <a:p>
            <a:pPr lvl="0"/>
            <a:r>
              <a:rPr lang="sv-SE" dirty="0"/>
              <a:t>Sportevent av större slag</a:t>
            </a:r>
          </a:p>
          <a:p>
            <a:pPr lvl="0"/>
            <a:r>
              <a:rPr lang="sv-SE" dirty="0"/>
              <a:t>Konstutställning/Vernissage</a:t>
            </a:r>
          </a:p>
          <a:p>
            <a:pPr lvl="0"/>
            <a:r>
              <a:rPr lang="sv-SE" dirty="0"/>
              <a:t>Pyssel</a:t>
            </a:r>
          </a:p>
          <a:p>
            <a:pPr lvl="0"/>
            <a:r>
              <a:rPr lang="sv-SE" dirty="0"/>
              <a:t>Festivaler</a:t>
            </a:r>
          </a:p>
          <a:p>
            <a:pPr lvl="0"/>
            <a:r>
              <a:rPr lang="sv-SE" dirty="0"/>
              <a:t>Sagostunder</a:t>
            </a:r>
          </a:p>
          <a:p>
            <a:pPr lvl="0"/>
            <a:r>
              <a:rPr lang="sv-SE" dirty="0"/>
              <a:t>Seniorträffar</a:t>
            </a:r>
          </a:p>
          <a:p>
            <a:pPr lvl="0"/>
            <a:r>
              <a:rPr lang="sv-SE" dirty="0"/>
              <a:t>Guidade turer</a:t>
            </a:r>
          </a:p>
          <a:p>
            <a:pPr lvl="0"/>
            <a:r>
              <a:rPr lang="sv-SE" dirty="0"/>
              <a:t>Lovaktiviteter</a:t>
            </a:r>
          </a:p>
          <a:p>
            <a:pPr lvl="0"/>
            <a:r>
              <a:rPr lang="sv-SE" dirty="0"/>
              <a:t>Djur- och Naturupplevelser</a:t>
            </a:r>
          </a:p>
          <a:p>
            <a:pPr indent="0">
              <a:buNone/>
            </a:pPr>
            <a:endParaRPr lang="sv-SE" dirty="0"/>
          </a:p>
          <a:p>
            <a:pPr indent="0">
              <a:buNone/>
            </a:pPr>
            <a:endParaRPr lang="sv-SE" dirty="0"/>
          </a:p>
        </p:txBody>
      </p:sp>
    </p:spTree>
    <p:extLst>
      <p:ext uri="{BB962C8B-B14F-4D97-AF65-F5344CB8AC3E}">
        <p14:creationId xmlns:p14="http://schemas.microsoft.com/office/powerpoint/2010/main" val="310720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89D4C03-C7F5-B545-37DF-627F71A64BFC}"/>
              </a:ext>
            </a:extLst>
          </p:cNvPr>
          <p:cNvSpPr>
            <a:spLocks noGrp="1"/>
          </p:cNvSpPr>
          <p:nvPr>
            <p:ph type="body" sz="quarter" idx="12"/>
          </p:nvPr>
        </p:nvSpPr>
        <p:spPr>
          <a:xfrm>
            <a:off x="415925" y="592138"/>
            <a:ext cx="8304214" cy="560153"/>
          </a:xfrm>
        </p:spPr>
        <p:txBody>
          <a:bodyPr/>
          <a:lstStyle/>
          <a:p>
            <a:pPr algn="ctr"/>
            <a:r>
              <a:rPr lang="sv-SE" sz="2200" dirty="0"/>
              <a:t>Snabbguide – innan du publicerar ditt evenemang</a:t>
            </a:r>
          </a:p>
          <a:p>
            <a:endParaRPr lang="sv-SE" sz="1200" dirty="0"/>
          </a:p>
        </p:txBody>
      </p:sp>
      <p:sp>
        <p:nvSpPr>
          <p:cNvPr id="3" name="Platshållare för innehåll 2">
            <a:extLst>
              <a:ext uri="{FF2B5EF4-FFF2-40B4-BE49-F238E27FC236}">
                <a16:creationId xmlns:a16="http://schemas.microsoft.com/office/drawing/2014/main" id="{2F82A607-16DA-2DD1-8C1D-1E39507EA6C6}"/>
              </a:ext>
            </a:extLst>
          </p:cNvPr>
          <p:cNvSpPr>
            <a:spLocks noGrp="1"/>
          </p:cNvSpPr>
          <p:nvPr>
            <p:ph sz="quarter" idx="13"/>
          </p:nvPr>
        </p:nvSpPr>
        <p:spPr>
          <a:xfrm>
            <a:off x="2541467" y="1391594"/>
            <a:ext cx="4053129" cy="3559437"/>
          </a:xfrm>
        </p:spPr>
        <p:txBody>
          <a:bodyPr/>
          <a:lstStyle/>
          <a:p>
            <a:r>
              <a:rPr lang="sv-SE" sz="1600" dirty="0"/>
              <a:t>✓ Är arrangemanget öppet för allmänheten?</a:t>
            </a:r>
            <a:br>
              <a:rPr lang="sv-SE" sz="900" dirty="0"/>
            </a:br>
            <a:r>
              <a:rPr lang="sv-SE" sz="900" dirty="0"/>
              <a:t>Kalendern är till för publika evenemang – inte interna möten eller slutna aktiviteter.</a:t>
            </a:r>
            <a:br>
              <a:rPr lang="sv-SE" sz="900" dirty="0"/>
            </a:br>
            <a:r>
              <a:rPr lang="sv-SE" sz="900" dirty="0"/>
              <a:t> </a:t>
            </a:r>
          </a:p>
          <a:p>
            <a:r>
              <a:rPr lang="sv-SE" sz="1600" dirty="0"/>
              <a:t>✓ Äger arrangemanget rum i Vellinge kommun?</a:t>
            </a:r>
            <a:br>
              <a:rPr lang="sv-SE" sz="900" dirty="0"/>
            </a:br>
            <a:r>
              <a:rPr lang="sv-SE" sz="900" dirty="0"/>
              <a:t>Endast evenemang som genomförs inom kommunen publiceras. </a:t>
            </a:r>
            <a:br>
              <a:rPr lang="sv-SE" sz="900" dirty="0"/>
            </a:br>
            <a:endParaRPr lang="sv-SE" sz="900" dirty="0"/>
          </a:p>
          <a:p>
            <a:r>
              <a:rPr lang="sv-SE" sz="1600" dirty="0"/>
              <a:t>✓ Har du all obligatorisk information? </a:t>
            </a:r>
          </a:p>
          <a:p>
            <a:pPr lvl="1"/>
            <a:r>
              <a:rPr lang="sv-SE" sz="900" dirty="0"/>
              <a:t>Namn på arrangemanget</a:t>
            </a:r>
          </a:p>
          <a:p>
            <a:pPr lvl="1"/>
            <a:r>
              <a:rPr lang="sv-SE" sz="900" dirty="0"/>
              <a:t>Information om arrangemanget </a:t>
            </a:r>
          </a:p>
          <a:p>
            <a:pPr lvl="1"/>
            <a:r>
              <a:rPr lang="sv-SE" sz="900" dirty="0"/>
              <a:t>Datum och tid </a:t>
            </a:r>
          </a:p>
          <a:p>
            <a:pPr lvl="1"/>
            <a:r>
              <a:rPr lang="sv-SE" sz="900" dirty="0"/>
              <a:t>Plats med korrekt adress </a:t>
            </a:r>
          </a:p>
          <a:p>
            <a:pPr lvl="1"/>
            <a:r>
              <a:rPr lang="sv-SE" sz="900" dirty="0"/>
              <a:t>Arrangör och kontaktuppgifter </a:t>
            </a:r>
          </a:p>
          <a:p>
            <a:pPr lvl="1"/>
            <a:r>
              <a:rPr lang="sv-SE" sz="900" dirty="0"/>
              <a:t>Länk vid behov </a:t>
            </a:r>
          </a:p>
          <a:p>
            <a:pPr lvl="1"/>
            <a:r>
              <a:rPr lang="sv-SE" sz="900" dirty="0"/>
              <a:t>Har du egen bild (med rättigheter)?</a:t>
            </a:r>
          </a:p>
          <a:p>
            <a:endParaRPr lang="sv-SE" sz="900" dirty="0"/>
          </a:p>
          <a:p>
            <a:r>
              <a:rPr lang="sv-SE" sz="900" dirty="0"/>
              <a:t>.</a:t>
            </a:r>
          </a:p>
          <a:p>
            <a:endParaRPr lang="sv-SE" dirty="0"/>
          </a:p>
        </p:txBody>
      </p:sp>
    </p:spTree>
    <p:extLst>
      <p:ext uri="{BB962C8B-B14F-4D97-AF65-F5344CB8AC3E}">
        <p14:creationId xmlns:p14="http://schemas.microsoft.com/office/powerpoint/2010/main" val="363420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8A953D9-AB02-2B48-9B16-7728EC1D4F0E}"/>
              </a:ext>
            </a:extLst>
          </p:cNvPr>
          <p:cNvSpPr>
            <a:spLocks noGrp="1"/>
          </p:cNvSpPr>
          <p:nvPr>
            <p:ph type="body" sz="quarter" idx="12"/>
          </p:nvPr>
        </p:nvSpPr>
        <p:spPr/>
        <p:txBody>
          <a:bodyPr/>
          <a:lstStyle/>
          <a:p>
            <a:r>
              <a:rPr lang="sv-SE" dirty="0"/>
              <a:t>Starta med att skapa ett konto- det är lätt!</a:t>
            </a:r>
          </a:p>
        </p:txBody>
      </p:sp>
      <p:sp>
        <p:nvSpPr>
          <p:cNvPr id="4" name="Platshållare för innehåll 3">
            <a:extLst>
              <a:ext uri="{FF2B5EF4-FFF2-40B4-BE49-F238E27FC236}">
                <a16:creationId xmlns:a16="http://schemas.microsoft.com/office/drawing/2014/main" id="{E7836B66-B8B9-C441-8C48-191E0D895DD2}"/>
              </a:ext>
            </a:extLst>
          </p:cNvPr>
          <p:cNvSpPr>
            <a:spLocks noGrp="1"/>
          </p:cNvSpPr>
          <p:nvPr>
            <p:ph sz="quarter" idx="13"/>
          </p:nvPr>
        </p:nvSpPr>
        <p:spPr/>
        <p:txBody>
          <a:bodyPr/>
          <a:lstStyle/>
          <a:p>
            <a:r>
              <a:rPr lang="sv-SE" dirty="0">
                <a:hlinkClick r:id="rId2"/>
              </a:rPr>
              <a:t>https://vellinge.eventmanager.cruncho.co/list-events</a:t>
            </a:r>
            <a:br>
              <a:rPr lang="sv-SE" dirty="0"/>
            </a:br>
            <a:r>
              <a:rPr lang="sv-SE" dirty="0"/>
              <a:t>Klicka på ”Skapa konto”.</a:t>
            </a:r>
          </a:p>
          <a:p>
            <a:endParaRPr lang="sv-SE" dirty="0"/>
          </a:p>
          <a:p>
            <a:endParaRPr lang="sv-SE" dirty="0"/>
          </a:p>
          <a:p>
            <a:endParaRPr lang="sv-SE" dirty="0"/>
          </a:p>
          <a:p>
            <a:endParaRPr lang="sv-SE" dirty="0"/>
          </a:p>
        </p:txBody>
      </p:sp>
      <p:pic>
        <p:nvPicPr>
          <p:cNvPr id="7" name="Bildobjekt 6">
            <a:extLst>
              <a:ext uri="{FF2B5EF4-FFF2-40B4-BE49-F238E27FC236}">
                <a16:creationId xmlns:a16="http://schemas.microsoft.com/office/drawing/2014/main" id="{C7233E61-7998-AD09-665A-28319D58B4B2}"/>
              </a:ext>
            </a:extLst>
          </p:cNvPr>
          <p:cNvPicPr>
            <a:picLocks noChangeAspect="1"/>
          </p:cNvPicPr>
          <p:nvPr/>
        </p:nvPicPr>
        <p:blipFill>
          <a:blip r:embed="rId3"/>
          <a:stretch>
            <a:fillRect/>
          </a:stretch>
        </p:blipFill>
        <p:spPr>
          <a:xfrm>
            <a:off x="1748917" y="1710656"/>
            <a:ext cx="5638227" cy="3222981"/>
          </a:xfrm>
          <a:prstGeom prst="rect">
            <a:avLst/>
          </a:prstGeom>
        </p:spPr>
      </p:pic>
    </p:spTree>
    <p:extLst>
      <p:ext uri="{BB962C8B-B14F-4D97-AF65-F5344CB8AC3E}">
        <p14:creationId xmlns:p14="http://schemas.microsoft.com/office/powerpoint/2010/main" val="4829714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6A691D0-711C-EE4C-A516-5D32AC01B8AB}"/>
              </a:ext>
            </a:extLst>
          </p:cNvPr>
          <p:cNvSpPr>
            <a:spLocks noGrp="1"/>
          </p:cNvSpPr>
          <p:nvPr>
            <p:ph type="body" sz="quarter" idx="12"/>
          </p:nvPr>
        </p:nvSpPr>
        <p:spPr>
          <a:xfrm>
            <a:off x="415924" y="592138"/>
            <a:ext cx="3955353" cy="384721"/>
          </a:xfrm>
        </p:spPr>
        <p:txBody>
          <a:bodyPr wrap="square">
            <a:normAutofit/>
          </a:bodyPr>
          <a:lstStyle/>
          <a:p>
            <a:pPr>
              <a:lnSpc>
                <a:spcPct val="90000"/>
              </a:lnSpc>
            </a:pPr>
            <a:r>
              <a:rPr lang="sv-SE" sz="2800"/>
              <a:t>Steg 2</a:t>
            </a:r>
          </a:p>
        </p:txBody>
      </p:sp>
      <p:pic>
        <p:nvPicPr>
          <p:cNvPr id="7" name="Bildobjekt 6">
            <a:extLst>
              <a:ext uri="{FF2B5EF4-FFF2-40B4-BE49-F238E27FC236}">
                <a16:creationId xmlns:a16="http://schemas.microsoft.com/office/drawing/2014/main" id="{D17D1020-F2CA-599F-F6C9-986D1019F013}"/>
              </a:ext>
            </a:extLst>
          </p:cNvPr>
          <p:cNvPicPr>
            <a:picLocks noChangeAspect="1"/>
          </p:cNvPicPr>
          <p:nvPr/>
        </p:nvPicPr>
        <p:blipFill>
          <a:blip r:embed="rId2"/>
          <a:srcRect t="7168" r="1" b="16333"/>
          <a:stretch>
            <a:fillRect/>
          </a:stretch>
        </p:blipFill>
        <p:spPr>
          <a:xfrm>
            <a:off x="4572000" y="10"/>
            <a:ext cx="4572000" cy="5143490"/>
          </a:xfrm>
          <a:prstGeom prst="rect">
            <a:avLst/>
          </a:prstGeom>
          <a:noFill/>
        </p:spPr>
      </p:pic>
      <p:sp>
        <p:nvSpPr>
          <p:cNvPr id="12" name="Text Placeholder 3">
            <a:extLst>
              <a:ext uri="{FF2B5EF4-FFF2-40B4-BE49-F238E27FC236}">
                <a16:creationId xmlns:a16="http://schemas.microsoft.com/office/drawing/2014/main" id="{D10F649F-9E8D-6A66-6149-57B98E40A125}"/>
              </a:ext>
            </a:extLst>
          </p:cNvPr>
          <p:cNvSpPr>
            <a:spLocks noGrp="1"/>
          </p:cNvSpPr>
          <p:nvPr>
            <p:ph type="body" sz="quarter" idx="16"/>
          </p:nvPr>
        </p:nvSpPr>
        <p:spPr>
          <a:xfrm>
            <a:off x="415925" y="1168137"/>
            <a:ext cx="3967390" cy="3559437"/>
          </a:xfrm>
        </p:spPr>
        <p:txBody>
          <a:bodyPr/>
          <a:lstStyle/>
          <a:p>
            <a:pPr indent="0">
              <a:buNone/>
            </a:pPr>
            <a:r>
              <a:rPr lang="en-US" dirty="0" err="1"/>
              <a:t>Fyll</a:t>
            </a:r>
            <a:r>
              <a:rPr lang="en-US" dirty="0"/>
              <a:t> </a:t>
            </a:r>
            <a:r>
              <a:rPr lang="en-US" dirty="0" err="1"/>
              <a:t>i</a:t>
            </a:r>
            <a:r>
              <a:rPr lang="en-US" dirty="0"/>
              <a:t> din </a:t>
            </a:r>
            <a:r>
              <a:rPr lang="en-US" dirty="0" err="1"/>
              <a:t>epostadress</a:t>
            </a:r>
            <a:r>
              <a:rPr lang="en-US" dirty="0"/>
              <a:t> och </a:t>
            </a:r>
            <a:r>
              <a:rPr lang="en-US" dirty="0" err="1"/>
              <a:t>önskat</a:t>
            </a:r>
            <a:r>
              <a:rPr lang="en-US" dirty="0"/>
              <a:t> </a:t>
            </a:r>
            <a:r>
              <a:rPr lang="en-US" dirty="0" err="1"/>
              <a:t>lösenord</a:t>
            </a:r>
            <a:r>
              <a:rPr lang="en-US" dirty="0"/>
              <a:t> och </a:t>
            </a:r>
            <a:r>
              <a:rPr lang="en-US" dirty="0" err="1"/>
              <a:t>klicka</a:t>
            </a:r>
            <a:r>
              <a:rPr lang="en-US" dirty="0"/>
              <a:t> </a:t>
            </a:r>
            <a:r>
              <a:rPr lang="en-US" dirty="0" err="1"/>
              <a:t>på</a:t>
            </a:r>
            <a:r>
              <a:rPr lang="en-US" dirty="0"/>
              <a:t> Skapa </a:t>
            </a:r>
            <a:r>
              <a:rPr lang="en-US" dirty="0" err="1"/>
              <a:t>konto</a:t>
            </a:r>
            <a:r>
              <a:rPr lang="en-US" dirty="0"/>
              <a:t>.</a:t>
            </a:r>
            <a:br>
              <a:rPr lang="en-US" dirty="0"/>
            </a:br>
            <a:br>
              <a:rPr lang="en-US" dirty="0"/>
            </a:br>
            <a:r>
              <a:rPr lang="en-US" dirty="0" err="1"/>
              <a:t>Tänk</a:t>
            </a:r>
            <a:r>
              <a:rPr lang="en-US" dirty="0"/>
              <a:t> </a:t>
            </a:r>
            <a:r>
              <a:rPr lang="en-US" dirty="0" err="1"/>
              <a:t>på</a:t>
            </a:r>
            <a:r>
              <a:rPr lang="en-US" dirty="0"/>
              <a:t>!</a:t>
            </a:r>
          </a:p>
          <a:p>
            <a:pPr indent="0">
              <a:buNone/>
            </a:pPr>
            <a:r>
              <a:rPr lang="en-US" dirty="0"/>
              <a:t>Om </a:t>
            </a:r>
            <a:r>
              <a:rPr lang="en-US" dirty="0" err="1"/>
              <a:t>ni</a:t>
            </a:r>
            <a:r>
              <a:rPr lang="en-US" dirty="0"/>
              <a:t> </a:t>
            </a:r>
            <a:r>
              <a:rPr lang="en-US" dirty="0" err="1"/>
              <a:t>är</a:t>
            </a:r>
            <a:r>
              <a:rPr lang="en-US" dirty="0"/>
              <a:t> </a:t>
            </a:r>
            <a:r>
              <a:rPr lang="en-US" dirty="0" err="1"/>
              <a:t>flera</a:t>
            </a:r>
            <a:r>
              <a:rPr lang="en-US" dirty="0"/>
              <a:t> </a:t>
            </a:r>
            <a:r>
              <a:rPr lang="en-US" dirty="0" err="1"/>
              <a:t>som</a:t>
            </a:r>
            <a:r>
              <a:rPr lang="en-US" dirty="0"/>
              <a:t> ska </a:t>
            </a:r>
            <a:r>
              <a:rPr lang="en-US" dirty="0" err="1"/>
              <a:t>kunna</a:t>
            </a:r>
            <a:r>
              <a:rPr lang="en-US" dirty="0"/>
              <a:t> </a:t>
            </a:r>
            <a:r>
              <a:rPr lang="en-US" dirty="0" err="1"/>
              <a:t>redigera</a:t>
            </a:r>
            <a:r>
              <a:rPr lang="en-US" dirty="0"/>
              <a:t> </a:t>
            </a:r>
            <a:r>
              <a:rPr lang="en-US" dirty="0" err="1"/>
              <a:t>samma</a:t>
            </a:r>
            <a:r>
              <a:rPr lang="en-US" dirty="0"/>
              <a:t> </a:t>
            </a:r>
            <a:r>
              <a:rPr lang="en-US" dirty="0" err="1"/>
              <a:t>evenemang</a:t>
            </a:r>
            <a:r>
              <a:rPr lang="en-US" dirty="0"/>
              <a:t> </a:t>
            </a:r>
            <a:r>
              <a:rPr lang="en-US" dirty="0" err="1"/>
              <a:t>behöver</a:t>
            </a:r>
            <a:r>
              <a:rPr lang="en-US" dirty="0"/>
              <a:t> </a:t>
            </a:r>
            <a:r>
              <a:rPr lang="en-US" dirty="0" err="1"/>
              <a:t>ni</a:t>
            </a:r>
            <a:r>
              <a:rPr lang="en-US" dirty="0"/>
              <a:t> INTE ha </a:t>
            </a:r>
            <a:r>
              <a:rPr lang="en-US" dirty="0" err="1"/>
              <a:t>samma</a:t>
            </a:r>
            <a:r>
              <a:rPr lang="en-US" dirty="0"/>
              <a:t> </a:t>
            </a:r>
            <a:r>
              <a:rPr lang="en-US" dirty="0" err="1"/>
              <a:t>inloggning</a:t>
            </a:r>
            <a:r>
              <a:rPr lang="en-US" dirty="0"/>
              <a:t>. Man </a:t>
            </a:r>
            <a:r>
              <a:rPr lang="en-US" dirty="0" err="1"/>
              <a:t>kan</a:t>
            </a:r>
            <a:r>
              <a:rPr lang="en-US" dirty="0"/>
              <a:t> dela </a:t>
            </a:r>
            <a:r>
              <a:rPr lang="en-US" dirty="0" err="1"/>
              <a:t>arrangemang</a:t>
            </a:r>
            <a:r>
              <a:rPr lang="en-US" dirty="0"/>
              <a:t> med </a:t>
            </a:r>
            <a:r>
              <a:rPr lang="en-US" dirty="0" err="1"/>
              <a:t>varandra</a:t>
            </a:r>
            <a:r>
              <a:rPr lang="en-US" dirty="0"/>
              <a:t>. Detta </a:t>
            </a:r>
            <a:r>
              <a:rPr lang="en-US" dirty="0" err="1"/>
              <a:t>kommer</a:t>
            </a:r>
            <a:r>
              <a:rPr lang="en-US" dirty="0"/>
              <a:t> vi till </a:t>
            </a:r>
            <a:r>
              <a:rPr lang="en-US" dirty="0" err="1"/>
              <a:t>längre</a:t>
            </a:r>
            <a:r>
              <a:rPr lang="en-US" dirty="0"/>
              <a:t> </a:t>
            </a:r>
            <a:r>
              <a:rPr lang="en-US" dirty="0" err="1"/>
              <a:t>fram</a:t>
            </a:r>
            <a:r>
              <a:rPr lang="en-US" dirty="0"/>
              <a:t>.</a:t>
            </a:r>
          </a:p>
        </p:txBody>
      </p:sp>
    </p:spTree>
    <p:extLst>
      <p:ext uri="{BB962C8B-B14F-4D97-AF65-F5344CB8AC3E}">
        <p14:creationId xmlns:p14="http://schemas.microsoft.com/office/powerpoint/2010/main" val="210997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ABB23CE-0FEE-5645-B514-EDC18F48D171}"/>
              </a:ext>
            </a:extLst>
          </p:cNvPr>
          <p:cNvSpPr>
            <a:spLocks noGrp="1"/>
          </p:cNvSpPr>
          <p:nvPr>
            <p:ph type="body" sz="quarter" idx="12"/>
          </p:nvPr>
        </p:nvSpPr>
        <p:spPr/>
        <p:txBody>
          <a:bodyPr/>
          <a:lstStyle/>
          <a:p>
            <a:r>
              <a:rPr lang="sv-SE" dirty="0"/>
              <a:t>Steg 3</a:t>
            </a:r>
          </a:p>
        </p:txBody>
      </p:sp>
      <p:sp>
        <p:nvSpPr>
          <p:cNvPr id="4" name="Platshållare för text 3">
            <a:extLst>
              <a:ext uri="{FF2B5EF4-FFF2-40B4-BE49-F238E27FC236}">
                <a16:creationId xmlns:a16="http://schemas.microsoft.com/office/drawing/2014/main" id="{1D131CFF-D376-E04B-BCEB-DD10AC2E7097}"/>
              </a:ext>
            </a:extLst>
          </p:cNvPr>
          <p:cNvSpPr>
            <a:spLocks noGrp="1"/>
          </p:cNvSpPr>
          <p:nvPr>
            <p:ph type="body" sz="quarter" idx="16"/>
          </p:nvPr>
        </p:nvSpPr>
        <p:spPr/>
        <p:txBody>
          <a:bodyPr/>
          <a:lstStyle/>
          <a:p>
            <a:r>
              <a:rPr lang="sv-SE" dirty="0"/>
              <a:t>Nu har du fått ett bekräftelsemejl till din angivna mejladress.</a:t>
            </a:r>
            <a:br>
              <a:rPr lang="sv-SE" dirty="0"/>
            </a:br>
            <a:r>
              <a:rPr lang="sv-SE" dirty="0"/>
              <a:t>Fyll i den kod som finns i mejlet.</a:t>
            </a:r>
          </a:p>
        </p:txBody>
      </p:sp>
      <p:pic>
        <p:nvPicPr>
          <p:cNvPr id="10" name="Platshållare för bild 9">
            <a:extLst>
              <a:ext uri="{FF2B5EF4-FFF2-40B4-BE49-F238E27FC236}">
                <a16:creationId xmlns:a16="http://schemas.microsoft.com/office/drawing/2014/main" id="{5E20B71E-5EDD-040B-D50E-8D58CF84FF1E}"/>
              </a:ext>
            </a:extLst>
          </p:cNvPr>
          <p:cNvPicPr>
            <a:picLocks noGrp="1" noChangeAspect="1"/>
          </p:cNvPicPr>
          <p:nvPr>
            <p:ph type="pic" sz="quarter" idx="13"/>
          </p:nvPr>
        </p:nvPicPr>
        <p:blipFill>
          <a:blip r:embed="rId2"/>
          <a:srcRect l="1345" r="1345"/>
          <a:stretch/>
        </p:blipFill>
        <p:spPr>
          <a:prstGeom prst="rect">
            <a:avLst/>
          </a:prstGeom>
          <a:solidFill>
            <a:srgbClr val="FFFFFF"/>
          </a:solidFill>
        </p:spPr>
      </p:pic>
    </p:spTree>
    <p:extLst>
      <p:ext uri="{BB962C8B-B14F-4D97-AF65-F5344CB8AC3E}">
        <p14:creationId xmlns:p14="http://schemas.microsoft.com/office/powerpoint/2010/main" val="846305142"/>
      </p:ext>
    </p:extLst>
  </p:cSld>
  <p:clrMapOvr>
    <a:masterClrMapping/>
  </p:clrMapOvr>
</p:sld>
</file>

<file path=ppt/theme/theme1.xml><?xml version="1.0" encoding="utf-8"?>
<a:theme xmlns:a="http://schemas.openxmlformats.org/drawingml/2006/main" name="Startbild - blank">
  <a:themeElements>
    <a:clrScheme name="Anpassad 2">
      <a:dk1>
        <a:srgbClr val="24100C"/>
      </a:dk1>
      <a:lt1>
        <a:sysClr val="window" lastClr="FFFFFF"/>
      </a:lt1>
      <a:dk2>
        <a:srgbClr val="747476"/>
      </a:dk2>
      <a:lt2>
        <a:srgbClr val="FFFFFF"/>
      </a:lt2>
      <a:accent1>
        <a:srgbClr val="747476"/>
      </a:accent1>
      <a:accent2>
        <a:srgbClr val="0061A1"/>
      </a:accent2>
      <a:accent3>
        <a:srgbClr val="76405D"/>
      </a:accent3>
      <a:accent4>
        <a:srgbClr val="71AE52"/>
      </a:accent4>
      <a:accent5>
        <a:srgbClr val="FFD64D"/>
      </a:accent5>
      <a:accent6>
        <a:srgbClr val="F3A8AE"/>
      </a:accent6>
      <a:hlink>
        <a:srgbClr val="000000"/>
      </a:hlink>
      <a:folHlink>
        <a:srgbClr val="74A0CA"/>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400" dirty="0" smtClean="0">
            <a:latin typeface="Gill Sans Nova Book" panose="020B0502020204020203" pitchFamily="34" charset="0"/>
            <a:cs typeface="Arial"/>
          </a:defRPr>
        </a:defPPr>
      </a:lstStyle>
    </a:txDef>
  </a:objectDefaults>
  <a:extraClrSchemeLst/>
  <a:extLst>
    <a:ext uri="{05A4C25C-085E-4340-85A3-A5531E510DB2}">
      <thm15:themeFamily xmlns:thm15="http://schemas.microsoft.com/office/thememl/2012/main" name="Presentation1" id="{A518899D-A3FB-4512-BAC3-1A562AF9F7C3}" vid="{BDF6E549-B3C0-4187-BF5E-0B9C44DE65BB}"/>
    </a:ext>
  </a:extLst>
</a:theme>
</file>

<file path=ppt/theme/theme10.xml><?xml version="1.0" encoding="utf-8"?>
<a:theme xmlns:a="http://schemas.openxmlformats.org/drawingml/2006/main" name="Gult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60CF8915-5062-4748-965D-25655FF60333}"/>
    </a:ext>
  </a:extLst>
</a:theme>
</file>

<file path=ppt/theme/theme11.xml><?xml version="1.0" encoding="utf-8"?>
<a:theme xmlns:a="http://schemas.openxmlformats.org/drawingml/2006/main" name="Lila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E170E5F4-5314-4029-9ADE-CB02BF7B1B5B}"/>
    </a:ext>
  </a:extLst>
</a:theme>
</file>

<file path=ppt/theme/theme12.xml><?xml version="1.0" encoding="utf-8"?>
<a:theme xmlns:a="http://schemas.openxmlformats.org/drawingml/2006/main" name="Mörkgrått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99D9E612-D2D7-45BC-9941-FF17CACB5BA8}"/>
    </a:ext>
  </a:extLst>
</a:theme>
</file>

<file path=ppt/theme/theme13.xml><?xml version="1.0" encoding="utf-8"?>
<a:theme xmlns:a="http://schemas.openxmlformats.org/drawingml/2006/main" name="Ljusgrått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92380367-5A57-4EB5-B11A-5EE2D24EB60D}"/>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tt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785D24C4-2C58-434E-B43E-B693D1B4FB3A}"/>
    </a:ext>
  </a:extLst>
</a:theme>
</file>

<file path=ppt/theme/theme3.xml><?xml version="1.0" encoding="utf-8"?>
<a:theme xmlns:a="http://schemas.openxmlformats.org/drawingml/2006/main" name="Blått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B8E4068B-5D17-43F4-8BF5-3A83BABCC1D8}"/>
    </a:ext>
  </a:extLst>
</a:theme>
</file>

<file path=ppt/theme/theme4.xml><?xml version="1.0" encoding="utf-8"?>
<a:theme xmlns:a="http://schemas.openxmlformats.org/drawingml/2006/main" name="Ljusblått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6822E50A-D162-4532-9DC8-A14DD1D42A20}"/>
    </a:ext>
  </a:extLst>
</a:theme>
</file>

<file path=ppt/theme/theme5.xml><?xml version="1.0" encoding="utf-8"?>
<a:theme xmlns:a="http://schemas.openxmlformats.org/drawingml/2006/main" name="Rosa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EC198FA4-E582-4045-BE77-BFEFB4ADA7DE}"/>
    </a:ext>
  </a:extLst>
</a:theme>
</file>

<file path=ppt/theme/theme6.xml><?xml version="1.0" encoding="utf-8"?>
<a:theme xmlns:a="http://schemas.openxmlformats.org/drawingml/2006/main" name="Ljusrosa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D7793AC1-B2FB-4DF2-B9E7-1B4B12E8BE42}"/>
    </a:ext>
  </a:extLst>
</a:theme>
</file>

<file path=ppt/theme/theme7.xml><?xml version="1.0" encoding="utf-8"?>
<a:theme xmlns:a="http://schemas.openxmlformats.org/drawingml/2006/main" name="Grönt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2C0E4955-74D4-4656-8DA1-960F3A93D038}"/>
    </a:ext>
  </a:extLst>
</a:theme>
</file>

<file path=ppt/theme/theme8.xml><?xml version="1.0" encoding="utf-8"?>
<a:theme xmlns:a="http://schemas.openxmlformats.org/drawingml/2006/main" name="Greige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2CD68118-0E1E-4B99-8515-404109649E91}"/>
    </a:ext>
  </a:extLst>
</a:theme>
</file>

<file path=ppt/theme/theme9.xml><?xml version="1.0" encoding="utf-8"?>
<a:theme xmlns:a="http://schemas.openxmlformats.org/drawingml/2006/main" name="Ljusgreige tema">
  <a:themeElements>
    <a:clrScheme name="Vellinge">
      <a:dk1>
        <a:srgbClr val="24100C"/>
      </a:dk1>
      <a:lt1>
        <a:srgbClr val="FFFFFF"/>
      </a:lt1>
      <a:dk2>
        <a:srgbClr val="747476"/>
      </a:dk2>
      <a:lt2>
        <a:srgbClr val="FFFFFF"/>
      </a:lt2>
      <a:accent1>
        <a:srgbClr val="747476"/>
      </a:accent1>
      <a:accent2>
        <a:srgbClr val="005FA0"/>
      </a:accent2>
      <a:accent3>
        <a:srgbClr val="76405D"/>
      </a:accent3>
      <a:accent4>
        <a:srgbClr val="629D4B"/>
      </a:accent4>
      <a:accent5>
        <a:srgbClr val="FFD54D"/>
      </a:accent5>
      <a:accent6>
        <a:srgbClr val="F3A6AF"/>
      </a:accent6>
      <a:hlink>
        <a:srgbClr val="C1B9A3"/>
      </a:hlink>
      <a:folHlink>
        <a:srgbClr val="74A0CC"/>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Presentation1" id="{A518899D-A3FB-4512-BAC3-1A562AF9F7C3}" vid="{F05096FD-A33B-4717-86F1-1FC65F3003C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46D71A7F27334EB5B6BB8D37AC3CF9" ma:contentTypeVersion="8" ma:contentTypeDescription="Create a new document." ma:contentTypeScope="" ma:versionID="cbc892270e810d2ef06f42ca58c8e972">
  <xsd:schema xmlns:xsd="http://www.w3.org/2001/XMLSchema" xmlns:xs="http://www.w3.org/2001/XMLSchema" xmlns:p="http://schemas.microsoft.com/office/2006/metadata/properties" xmlns:ns3="7aad4423-15b7-4578-aafd-6d0267735ee8" targetNamespace="http://schemas.microsoft.com/office/2006/metadata/properties" ma:root="true" ma:fieldsID="51f51e9d2158935f6742b60cd410cb48" ns3:_="">
    <xsd:import namespace="7aad4423-15b7-4578-aafd-6d0267735ee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d4423-15b7-4578-aafd-6d0267735e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A2BB7F-19E4-4CE8-A340-269253392DF0}">
  <ds:schemaRefs>
    <ds:schemaRef ds:uri="http://schemas.microsoft.com/sharepoint/v3/contenttype/forms"/>
  </ds:schemaRefs>
</ds:datastoreItem>
</file>

<file path=customXml/itemProps2.xml><?xml version="1.0" encoding="utf-8"?>
<ds:datastoreItem xmlns:ds="http://schemas.openxmlformats.org/officeDocument/2006/customXml" ds:itemID="{539B04A0-8B1B-41EA-9337-BA429776F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d4423-15b7-4578-aafd-6d0267735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96D83-90BA-4A8C-B2CD-48A62F0F7AA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7aad4423-15b7-4578-aafd-6d0267735ee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Vellinge</Template>
  <TotalTime>101</TotalTime>
  <Words>979</Words>
  <Application>Microsoft Office PowerPoint</Application>
  <PresentationFormat>Bildspel på skärmen (16:9)</PresentationFormat>
  <Paragraphs>95</Paragraphs>
  <Slides>18</Slides>
  <Notes>4</Notes>
  <HiddenSlides>1</HiddenSlides>
  <MMClips>0</MMClips>
  <ScaleCrop>false</ScaleCrop>
  <HeadingPairs>
    <vt:vector size="6" baseType="variant">
      <vt:variant>
        <vt:lpstr>Använt teckensnitt</vt:lpstr>
      </vt:variant>
      <vt:variant>
        <vt:i4>3</vt:i4>
      </vt:variant>
      <vt:variant>
        <vt:lpstr>Tema</vt:lpstr>
      </vt:variant>
      <vt:variant>
        <vt:i4>13</vt:i4>
      </vt:variant>
      <vt:variant>
        <vt:lpstr>Bildrubriker</vt:lpstr>
      </vt:variant>
      <vt:variant>
        <vt:i4>18</vt:i4>
      </vt:variant>
    </vt:vector>
  </HeadingPairs>
  <TitlesOfParts>
    <vt:vector size="34" baseType="lpstr">
      <vt:lpstr>Arial</vt:lpstr>
      <vt:lpstr>Calibri</vt:lpstr>
      <vt:lpstr>Gill Sans MT</vt:lpstr>
      <vt:lpstr>Startbild - blank</vt:lpstr>
      <vt:lpstr>Vitt tema</vt:lpstr>
      <vt:lpstr>Blått tema</vt:lpstr>
      <vt:lpstr>Ljusblått tema</vt:lpstr>
      <vt:lpstr>Rosa tema</vt:lpstr>
      <vt:lpstr>Ljusrosa tema</vt:lpstr>
      <vt:lpstr>Grönt tema</vt:lpstr>
      <vt:lpstr>Greige tema</vt:lpstr>
      <vt:lpstr>Ljusgreige tema</vt:lpstr>
      <vt:lpstr>Gult tema</vt:lpstr>
      <vt:lpstr>Lila tema</vt:lpstr>
      <vt:lpstr>Mörkgrått tema</vt:lpstr>
      <vt:lpstr>Ljusgrått 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Jehart Mizander, Lena</dc:creator>
  <cp:keywords/>
  <cp:lastModifiedBy>Jehart Mizander, Lena</cp:lastModifiedBy>
  <cp:revision>3</cp:revision>
  <cp:lastPrinted>2020-06-29T15:16:06Z</cp:lastPrinted>
  <dcterms:created xsi:type="dcterms:W3CDTF">2026-02-26T11:59:34Z</dcterms:created>
  <dcterms:modified xsi:type="dcterms:W3CDTF">2026-03-25T10:29:47Z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0x0101001146D71A7F27334EB5B6BB8D37AC3CF9</vt:lpwstr>
  </property>
  <property fmtid="{D5CDD505-2E9C-101B-9397-08002B2CF9AE}" pid="3" name="MSIP_Label_2cff5213-563c-4aa4-bdd6-3fb075cc6c94_Enabled">
    <vt:lpwstr>true</vt:lpwstr>
  </property>
  <property fmtid="{D5CDD505-2E9C-101B-9397-08002B2CF9AE}" pid="4" name="MSIP_Label_2cff5213-563c-4aa4-bdd6-3fb075cc6c94_SetDate">
    <vt:lpwstr>2026-02-26T12:49:18Z</vt:lpwstr>
  </property>
  <property fmtid="{D5CDD505-2E9C-101B-9397-08002B2CF9AE}" pid="5" name="MSIP_Label_2cff5213-563c-4aa4-bdd6-3fb075cc6c94_Method">
    <vt:lpwstr>Privileged</vt:lpwstr>
  </property>
  <property fmtid="{D5CDD505-2E9C-101B-9397-08002B2CF9AE}" pid="6" name="MSIP_Label_2cff5213-563c-4aa4-bdd6-3fb075cc6c94_Name">
    <vt:lpwstr>Öppen Information</vt:lpwstr>
  </property>
  <property fmtid="{D5CDD505-2E9C-101B-9397-08002B2CF9AE}" pid="7" name="MSIP_Label_2cff5213-563c-4aa4-bdd6-3fb075cc6c94_SiteId">
    <vt:lpwstr>438dfd4b-691e-49cd-9e16-cf70702288bd</vt:lpwstr>
  </property>
  <property fmtid="{D5CDD505-2E9C-101B-9397-08002B2CF9AE}" pid="8" name="MSIP_Label_2cff5213-563c-4aa4-bdd6-3fb075cc6c94_ActionId">
    <vt:lpwstr>4831df18-225e-481f-8a66-d97df6187d32</vt:lpwstr>
  </property>
  <property fmtid="{D5CDD505-2E9C-101B-9397-08002B2CF9AE}" pid="9" name="MSIP_Label_2cff5213-563c-4aa4-bdd6-3fb075cc6c94_ContentBits">
    <vt:lpwstr>0</vt:lpwstr>
  </property>
  <property fmtid="{D5CDD505-2E9C-101B-9397-08002B2CF9AE}" pid="10" name="MSIP_Label_2cff5213-563c-4aa4-bdd6-3fb075cc6c94_Tag">
    <vt:lpwstr>10, 0, 1, 1</vt:lpwstr>
  </property>
</Properties>
</file>